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6252" autoAdjust="0"/>
  </p:normalViewPr>
  <p:slideViewPr>
    <p:cSldViewPr snapToGrid="0">
      <p:cViewPr varScale="1">
        <p:scale>
          <a:sx n="102" d="100"/>
          <a:sy n="102" d="100"/>
        </p:scale>
        <p:origin x="14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31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2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16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81AC-41A0-4A78-AE0E-D6569BC5CC6E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E361-67F8-412B-B977-86EAEEA6CF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6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2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38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054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59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4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237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27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7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A9DA-DE0F-4288-94A9-BDE9444B591D}" type="datetimeFigureOut">
              <a:rPr lang="en-US" smtClean="0"/>
              <a:t>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201DE-F36E-423F-987F-390BF107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6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smtClean="0"/>
              <a:t>Creativity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Frank</a:t>
            </a:r>
          </a:p>
        </p:txBody>
      </p:sp>
    </p:spTree>
    <p:extLst>
      <p:ext uri="{BB962C8B-B14F-4D97-AF65-F5344CB8AC3E}">
        <p14:creationId xmlns:p14="http://schemas.microsoft.com/office/powerpoint/2010/main" val="6452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Overview</a:t>
            </a:r>
          </a:p>
          <a:p>
            <a:pPr marR="0" lvl="0" rtl="0"/>
            <a:r>
              <a:rPr lang="en-US" smtClean="0"/>
              <a:t>Brainstorming objectives</a:t>
            </a:r>
          </a:p>
          <a:p>
            <a:pPr marR="0" lvl="0" rtl="0"/>
            <a:r>
              <a:rPr lang="en-US" smtClean="0"/>
              <a:t>Rules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smtClean="0"/>
              <a:t>Brainstorming activities</a:t>
            </a:r>
          </a:p>
          <a:p>
            <a:pPr lvl="0"/>
            <a:r>
              <a:rPr lang="en-US" smtClean="0"/>
              <a:t>Summarize</a:t>
            </a:r>
          </a:p>
          <a:p>
            <a:pPr lvl="0"/>
            <a:r>
              <a:rPr lang="en-US" smtClean="0"/>
              <a:t>Next steps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Quick overview of what this meeting is all about</a:t>
            </a:r>
          </a:p>
          <a:p>
            <a:pPr marR="0" lvl="1" rtl="0"/>
            <a:r>
              <a:rPr lang="en-US" smtClean="0"/>
              <a:t>Agenda</a:t>
            </a:r>
          </a:p>
          <a:p>
            <a:pPr marR="0" lvl="1" rtl="0"/>
            <a:r>
              <a:rPr lang="en-US" smtClean="0"/>
              <a:t>What to expect</a:t>
            </a:r>
          </a:p>
          <a:p>
            <a:pPr marR="0" lvl="1" rtl="0"/>
            <a:r>
              <a:rPr lang="en-US" smtClean="0"/>
              <a:t>What’s next </a:t>
            </a:r>
          </a:p>
          <a:p>
            <a:pPr marR="0" lvl="1" rtl="0"/>
            <a:r>
              <a:rPr lang="en-US" smtClean="0"/>
              <a:t>Follow up meeting TBD </a:t>
            </a:r>
          </a:p>
        </p:txBody>
      </p:sp>
    </p:spTree>
    <p:extLst>
      <p:ext uri="{BB962C8B-B14F-4D97-AF65-F5344CB8AC3E}">
        <p14:creationId xmlns:p14="http://schemas.microsoft.com/office/powerpoint/2010/main" val="25350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Objectives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lvl="0"/>
            <a:r>
              <a:rPr lang="en-US" smtClean="0"/>
              <a:t>Describe the objective(s) of the exercise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R="0" lvl="1" rtl="0"/>
            <a:r>
              <a:rPr lang="en-US" smtClean="0"/>
              <a:t>New </a:t>
            </a:r>
            <a:r>
              <a:rPr lang="en-US" smtClean="0"/>
              <a:t>product or service ideas?</a:t>
            </a:r>
          </a:p>
          <a:p>
            <a:pPr marR="0" lvl="1" rtl="0"/>
            <a:r>
              <a:rPr lang="en-US" smtClean="0"/>
              <a:t>New feature ideas?</a:t>
            </a:r>
          </a:p>
          <a:p>
            <a:pPr marR="0" lvl="1" rtl="0"/>
            <a:r>
              <a:rPr lang="en-US" smtClean="0"/>
              <a:t>Feature/product naming?</a:t>
            </a:r>
          </a:p>
          <a:p>
            <a:pPr marR="0" lvl="1" rtl="0"/>
            <a:r>
              <a:rPr lang="en-US" smtClean="0"/>
              <a:t>Promotion ideas?</a:t>
            </a:r>
          </a:p>
          <a:p>
            <a:pPr marR="0" lvl="1" rtl="0"/>
            <a:r>
              <a:rPr lang="en-US" smtClean="0"/>
              <a:t>New process for doing something</a:t>
            </a:r>
            <a:r>
              <a:rPr lang="en-US" smtClean="0"/>
              <a:t>?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t"/>
          <a:lstStyle/>
          <a:p>
            <a:pPr lvl="0"/>
            <a:r>
              <a:rPr lang="en-US" smtClean="0"/>
              <a:t>Define top requirements or restrictions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US" smtClean="0"/>
              <a:t>Cost</a:t>
            </a:r>
          </a:p>
          <a:p>
            <a:pPr lvl="1"/>
            <a:r>
              <a:rPr lang="en-US" smtClean="0"/>
              <a:t>Resources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No idea is a bad idea</a:t>
            </a:r>
          </a:p>
          <a:p>
            <a:pPr marR="0" lvl="0" rtl="0"/>
            <a:r>
              <a:rPr lang="en-US" smtClean="0"/>
              <a:t>Be creative</a:t>
            </a:r>
          </a:p>
          <a:p>
            <a:pPr marR="0" lvl="0" rtl="0"/>
            <a:r>
              <a:rPr lang="en-US" smtClean="0"/>
              <a:t>Take risks</a:t>
            </a:r>
          </a:p>
          <a:p>
            <a:pPr marR="0" lvl="0" rtl="0"/>
            <a:r>
              <a:rPr lang="en-US" smtClean="0"/>
              <a:t>No criticism allowed</a:t>
            </a:r>
          </a:p>
        </p:txBody>
      </p:sp>
    </p:spTree>
    <p:extLst>
      <p:ext uri="{BB962C8B-B14F-4D97-AF65-F5344CB8AC3E}">
        <p14:creationId xmlns:p14="http://schemas.microsoft.com/office/powerpoint/2010/main" val="32062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Brainstorming Activity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Generate ideas</a:t>
            </a:r>
          </a:p>
          <a:p>
            <a:pPr marR="0" lvl="1" rtl="0"/>
            <a:r>
              <a:rPr lang="en-US" smtClean="0"/>
              <a:t>Use games and exercises to “warm up” your creative thinking</a:t>
            </a:r>
          </a:p>
          <a:p>
            <a:pPr marR="0" lvl="1" rtl="0"/>
            <a:r>
              <a:rPr lang="en-US" smtClean="0"/>
              <a:t>When ideas slow down, try another exercise to generate fresh ideas</a:t>
            </a:r>
          </a:p>
          <a:p>
            <a:pPr marR="0" lvl="1" rtl="0"/>
            <a:r>
              <a:rPr lang="en-US" smtClean="0"/>
              <a:t>Breaking into smaller groups may be </a:t>
            </a:r>
            <a:r>
              <a:rPr lang="en-US" smtClean="0"/>
              <a:t>helpful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smtClean="0"/>
              <a:t>Use a computer to capture every comment/idea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5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Ideas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Many of life's failures are people who did not realize how close they were to success when they gave up.</a:t>
            </a:r>
          </a:p>
          <a:p>
            <a:pPr marR="0" lvl="0" rtl="0"/>
            <a:r>
              <a:rPr lang="en-US" smtClean="0"/>
              <a:t>Thomas A. Edison</a:t>
            </a:r>
          </a:p>
        </p:txBody>
      </p:sp>
    </p:spTree>
    <p:extLst>
      <p:ext uri="{BB962C8B-B14F-4D97-AF65-F5344CB8AC3E}">
        <p14:creationId xmlns:p14="http://schemas.microsoft.com/office/powerpoint/2010/main" val="22367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Summarize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Review ideas</a:t>
            </a:r>
          </a:p>
          <a:p>
            <a:pPr marR="0" lvl="0" rtl="0"/>
            <a:r>
              <a:rPr lang="en-US" smtClean="0"/>
              <a:t>Vote on top candidates and consolidate</a:t>
            </a:r>
          </a:p>
          <a:p>
            <a:pPr marR="0" lvl="0" rtl="0"/>
            <a:r>
              <a:rPr lang="en-US" smtClean="0"/>
              <a:t>Check requirements and restrictions</a:t>
            </a:r>
          </a:p>
          <a:p>
            <a:pPr marR="0" lvl="0" rtl="0"/>
            <a:r>
              <a:rPr lang="en-US" smtClean="0"/>
              <a:t>Trim list to top 5-10 ideas</a:t>
            </a:r>
          </a:p>
        </p:txBody>
      </p:sp>
    </p:spTree>
    <p:extLst>
      <p:ext uri="{BB962C8B-B14F-4D97-AF65-F5344CB8AC3E}">
        <p14:creationId xmlns:p14="http://schemas.microsoft.com/office/powerpoint/2010/main" val="70375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mtClean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smtClean="0"/>
              <a:t>Describe what happens next:</a:t>
            </a:r>
          </a:p>
          <a:p>
            <a:pPr marR="0" lvl="1" rtl="0"/>
            <a:r>
              <a:rPr lang="en-US" smtClean="0"/>
              <a:t>Research the ideas generated?</a:t>
            </a:r>
          </a:p>
          <a:p>
            <a:pPr marR="0" lvl="1" rtl="0"/>
            <a:r>
              <a:rPr lang="en-US" smtClean="0"/>
              <a:t>Follow up with larger group?</a:t>
            </a:r>
          </a:p>
          <a:p>
            <a:pPr marR="0" lvl="0" rtl="0"/>
            <a:r>
              <a:rPr lang="en-US" smtClean="0"/>
              <a:t>Generate action items for follow-up:</a:t>
            </a:r>
          </a:p>
          <a:p>
            <a:pPr marR="0" lvl="1" rtl="0"/>
            <a:r>
              <a:rPr lang="en-US" smtClean="0"/>
              <a:t>Start turning ideas into reality</a:t>
            </a:r>
          </a:p>
        </p:txBody>
      </p:sp>
    </p:spTree>
    <p:extLst>
      <p:ext uri="{BB962C8B-B14F-4D97-AF65-F5344CB8AC3E}">
        <p14:creationId xmlns:p14="http://schemas.microsoft.com/office/powerpoint/2010/main" val="3383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201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Creativity Session</vt:lpstr>
      <vt:lpstr>Agenda</vt:lpstr>
      <vt:lpstr>Overview</vt:lpstr>
      <vt:lpstr>Brainstorming Objectives</vt:lpstr>
      <vt:lpstr>Rules</vt:lpstr>
      <vt:lpstr>Brainstorming Activity</vt:lpstr>
      <vt:lpstr>Ideas</vt:lpstr>
      <vt:lpstr>Summarize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Frank</dc:creator>
  <cp:lastModifiedBy>Frank</cp:lastModifiedBy>
  <cp:revision>3</cp:revision>
  <dcterms:created xsi:type="dcterms:W3CDTF">2016-02-20T12:47:28Z</dcterms:created>
  <dcterms:modified xsi:type="dcterms:W3CDTF">2016-02-20T12:55:48Z</dcterms:modified>
</cp:coreProperties>
</file>