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06" autoAdjust="0"/>
    <p:restoredTop sz="96252" autoAdjust="0"/>
  </p:normalViewPr>
  <p:slideViewPr>
    <p:cSldViewPr snapToGrid="0">
      <p:cViewPr varScale="1">
        <p:scale>
          <a:sx n="102" d="100"/>
          <a:sy n="102" d="100"/>
        </p:scale>
        <p:origin x="144" y="30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5A9DA-DE0F-4288-94A9-BDE9444B591D}" type="datetimeFigureOut">
              <a:rPr lang="en-US" smtClean="0"/>
              <a:t>2/20/2016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201DE-F36E-423F-987F-390BF10769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546505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5A9DA-DE0F-4288-94A9-BDE9444B591D}" type="datetimeFigureOut">
              <a:rPr lang="en-US" smtClean="0"/>
              <a:t>2/20/2016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201DE-F36E-423F-987F-390BF10769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60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5A9DA-DE0F-4288-94A9-BDE9444B591D}" type="datetimeFigureOut">
              <a:rPr lang="en-US" smtClean="0"/>
              <a:t>2/20/2016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201DE-F36E-423F-987F-390BF10769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01835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5A9DA-DE0F-4288-94A9-BDE9444B591D}" type="datetimeFigureOut">
              <a:rPr lang="en-US" smtClean="0"/>
              <a:t>2/20/2016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201DE-F36E-423F-987F-390BF10769B8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487346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5A9DA-DE0F-4288-94A9-BDE9444B591D}" type="datetimeFigureOut">
              <a:rPr lang="en-US" smtClean="0"/>
              <a:t>2/20/2016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201DE-F36E-423F-987F-390BF10769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739275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5A9DA-DE0F-4288-94A9-BDE9444B591D}" type="datetimeFigureOut">
              <a:rPr lang="en-US" smtClean="0"/>
              <a:t>2/20/2016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201DE-F36E-423F-987F-390BF10769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08354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5A9DA-DE0F-4288-94A9-BDE9444B591D}" type="datetimeFigureOut">
              <a:rPr lang="en-US" smtClean="0"/>
              <a:t>2/20/2016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201DE-F36E-423F-987F-390BF10769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895417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5A9DA-DE0F-4288-94A9-BDE9444B591D}" type="datetimeFigureOut">
              <a:rPr lang="en-US" smtClean="0"/>
              <a:t>2/20/2016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201DE-F36E-423F-987F-390BF10769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395877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5A9DA-DE0F-4288-94A9-BDE9444B591D}" type="datetimeFigureOut">
              <a:rPr lang="en-US" smtClean="0"/>
              <a:t>2/20/2016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201DE-F36E-423F-987F-390BF10769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186787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5A9DA-DE0F-4288-94A9-BDE9444B591D}" type="datetimeFigureOut">
              <a:rPr lang="en-US" smtClean="0"/>
              <a:t>2/20/2016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201DE-F36E-423F-987F-390BF10769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60030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5A9DA-DE0F-4288-94A9-BDE9444B591D}" type="datetimeFigureOut">
              <a:rPr lang="en-US" smtClean="0"/>
              <a:t>2/20/2016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201DE-F36E-423F-987F-390BF10769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131905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5A9DA-DE0F-4288-94A9-BDE9444B591D}" type="datetimeFigureOut">
              <a:rPr lang="en-US" smtClean="0"/>
              <a:t>2/20/2016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201DE-F36E-423F-987F-390BF10769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335245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5A9DA-DE0F-4288-94A9-BDE9444B591D}" type="datetimeFigureOut">
              <a:rPr lang="en-US" smtClean="0"/>
              <a:t>2/20/2016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201DE-F36E-423F-987F-390BF10769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976902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5A9DA-DE0F-4288-94A9-BDE9444B591D}" type="datetimeFigureOut">
              <a:rPr lang="en-US" smtClean="0"/>
              <a:t>2/20/2016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201DE-F36E-423F-987F-390BF10769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81053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5A9DA-DE0F-4288-94A9-BDE9444B591D}" type="datetimeFigureOut">
              <a:rPr lang="en-US" smtClean="0"/>
              <a:t>2/20/2016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201DE-F36E-423F-987F-390BF10769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968881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5A9DA-DE0F-4288-94A9-BDE9444B591D}" type="datetimeFigureOut">
              <a:rPr lang="en-US" smtClean="0"/>
              <a:t>2/20/2016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201DE-F36E-423F-987F-390BF10769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44372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5A9DA-DE0F-4288-94A9-BDE9444B591D}" type="datetimeFigureOut">
              <a:rPr lang="en-US" smtClean="0"/>
              <a:t>2/20/2016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201DE-F36E-423F-987F-390BF10769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63935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98D5A9DA-DE0F-4288-94A9-BDE9444B591D}" type="datetimeFigureOut">
              <a:rPr lang="en-US" smtClean="0"/>
              <a:t>2/20/2016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34201DE-F36E-423F-987F-390BF10769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0461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49" r:id="rId1"/>
    <p:sldLayoutId id="2147484050" r:id="rId2"/>
    <p:sldLayoutId id="2147484051" r:id="rId3"/>
    <p:sldLayoutId id="2147484052" r:id="rId4"/>
    <p:sldLayoutId id="2147484053" r:id="rId5"/>
    <p:sldLayoutId id="2147484054" r:id="rId6"/>
    <p:sldLayoutId id="2147484055" r:id="rId7"/>
    <p:sldLayoutId id="2147484056" r:id="rId8"/>
    <p:sldLayoutId id="2147484057" r:id="rId9"/>
    <p:sldLayoutId id="2147484058" r:id="rId10"/>
    <p:sldLayoutId id="2147484059" r:id="rId11"/>
    <p:sldLayoutId id="2147484060" r:id="rId12"/>
    <p:sldLayoutId id="2147484061" r:id="rId13"/>
    <p:sldLayoutId id="2147484062" r:id="rId14"/>
    <p:sldLayoutId id="2147484063" r:id="rId15"/>
    <p:sldLayoutId id="2147484064" r:id="rId16"/>
    <p:sldLayoutId id="2147484065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marR="0" rtl="0"/>
            <a:r>
              <a:rPr lang="en-US" smtClean="0"/>
              <a:t>Creativity Session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R="0" lvl="0" rtl="0"/>
            <a:r>
              <a:rPr lang="en-US" smtClean="0"/>
              <a:t>Frank</a:t>
            </a:r>
          </a:p>
        </p:txBody>
      </p:sp>
    </p:spTree>
    <p:extLst>
      <p:ext uri="{BB962C8B-B14F-4D97-AF65-F5344CB8AC3E}">
        <p14:creationId xmlns:p14="http://schemas.microsoft.com/office/powerpoint/2010/main" val="645285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smtClean="0"/>
              <a:t>Agenda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R="0" lvl="0" rtl="0"/>
            <a:r>
              <a:rPr lang="en-US" smtClean="0"/>
              <a:t>Overview</a:t>
            </a:r>
          </a:p>
          <a:p>
            <a:pPr marR="0" lvl="0" rtl="0"/>
            <a:r>
              <a:rPr lang="en-US" smtClean="0"/>
              <a:t>Brainstorming objectives</a:t>
            </a:r>
          </a:p>
          <a:p>
            <a:pPr marR="0" lvl="0" rtl="0"/>
            <a:r>
              <a:rPr lang="en-US" smtClean="0"/>
              <a:t>Rules</a:t>
            </a:r>
          </a:p>
          <a:p>
            <a:pPr marR="0" lvl="0" rtl="0"/>
            <a:r>
              <a:rPr lang="en-US" smtClean="0"/>
              <a:t>Brainstorming activities</a:t>
            </a:r>
          </a:p>
          <a:p>
            <a:pPr marR="0" lvl="0" rtl="0"/>
            <a:r>
              <a:rPr lang="en-US" smtClean="0"/>
              <a:t>Summarize</a:t>
            </a:r>
          </a:p>
          <a:p>
            <a:pPr marR="0" lvl="0" rtl="0"/>
            <a:r>
              <a:rPr lang="en-US" smtClean="0"/>
              <a:t>Next steps</a:t>
            </a:r>
          </a:p>
        </p:txBody>
      </p:sp>
    </p:spTree>
    <p:extLst>
      <p:ext uri="{BB962C8B-B14F-4D97-AF65-F5344CB8AC3E}">
        <p14:creationId xmlns:p14="http://schemas.microsoft.com/office/powerpoint/2010/main" val="1067558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smtClean="0"/>
              <a:t>Overview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R="0" lvl="0" rtl="0"/>
            <a:r>
              <a:rPr lang="en-US" smtClean="0"/>
              <a:t>Quick overview of what this meeting is all about</a:t>
            </a:r>
          </a:p>
          <a:p>
            <a:pPr marR="0" lvl="1" rtl="0"/>
            <a:r>
              <a:rPr lang="en-US" smtClean="0"/>
              <a:t>Agenda</a:t>
            </a:r>
          </a:p>
          <a:p>
            <a:pPr marR="0" lvl="1" rtl="0"/>
            <a:r>
              <a:rPr lang="en-US" smtClean="0"/>
              <a:t>What to expect</a:t>
            </a:r>
          </a:p>
          <a:p>
            <a:pPr marR="0" lvl="1" rtl="0"/>
            <a:r>
              <a:rPr lang="en-US" smtClean="0"/>
              <a:t>What’s next </a:t>
            </a:r>
          </a:p>
          <a:p>
            <a:pPr marR="0" lvl="1" rtl="0"/>
            <a:r>
              <a:rPr lang="en-US" smtClean="0"/>
              <a:t>Follow up meeting TBD </a:t>
            </a:r>
          </a:p>
        </p:txBody>
      </p:sp>
    </p:spTree>
    <p:extLst>
      <p:ext uri="{BB962C8B-B14F-4D97-AF65-F5344CB8AC3E}">
        <p14:creationId xmlns:p14="http://schemas.microsoft.com/office/powerpoint/2010/main" val="2535096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smtClean="0"/>
              <a:t>Brainstorming Objectives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 lnSpcReduction="10000"/>
          </a:bodyPr>
          <a:lstStyle/>
          <a:p>
            <a:pPr marR="0" lvl="0" rtl="0"/>
            <a:r>
              <a:rPr lang="en-US" smtClean="0"/>
              <a:t>Describe the objective(s) of the exercise</a:t>
            </a:r>
          </a:p>
          <a:p>
            <a:pPr marR="0" lvl="1" rtl="0"/>
            <a:r>
              <a:rPr lang="en-US" smtClean="0"/>
              <a:t>New product or service ideas?</a:t>
            </a:r>
          </a:p>
          <a:p>
            <a:pPr marR="0" lvl="1" rtl="0"/>
            <a:r>
              <a:rPr lang="en-US" smtClean="0"/>
              <a:t>New feature ideas?</a:t>
            </a:r>
          </a:p>
          <a:p>
            <a:pPr marR="0" lvl="1" rtl="0"/>
            <a:r>
              <a:rPr lang="en-US" smtClean="0"/>
              <a:t>Feature/product naming?</a:t>
            </a:r>
          </a:p>
          <a:p>
            <a:pPr marR="0" lvl="1" rtl="0"/>
            <a:r>
              <a:rPr lang="en-US" smtClean="0"/>
              <a:t>Promotion ideas?</a:t>
            </a:r>
          </a:p>
          <a:p>
            <a:pPr marR="0" lvl="1" rtl="0"/>
            <a:r>
              <a:rPr lang="en-US" smtClean="0"/>
              <a:t>New process for doing something?</a:t>
            </a:r>
          </a:p>
          <a:p>
            <a:pPr marR="0" lvl="0" rtl="0"/>
            <a:r>
              <a:rPr lang="en-US" smtClean="0"/>
              <a:t>Define top requirements or restrictions</a:t>
            </a:r>
          </a:p>
          <a:p>
            <a:pPr marR="0" lvl="1" rtl="0"/>
            <a:r>
              <a:rPr lang="en-US" smtClean="0"/>
              <a:t>Cost</a:t>
            </a:r>
          </a:p>
          <a:p>
            <a:pPr marR="0" lvl="1" rtl="0"/>
            <a:r>
              <a:rPr lang="en-US" smtClean="0"/>
              <a:t>Resources</a:t>
            </a:r>
          </a:p>
        </p:txBody>
      </p:sp>
    </p:spTree>
    <p:extLst>
      <p:ext uri="{BB962C8B-B14F-4D97-AF65-F5344CB8AC3E}">
        <p14:creationId xmlns:p14="http://schemas.microsoft.com/office/powerpoint/2010/main" val="2955691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smtClean="0"/>
              <a:t>Rules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R="0" lvl="0" rtl="0"/>
            <a:r>
              <a:rPr lang="en-US" smtClean="0"/>
              <a:t>No idea is a bad idea</a:t>
            </a:r>
          </a:p>
          <a:p>
            <a:pPr marR="0" lvl="0" rtl="0"/>
            <a:r>
              <a:rPr lang="en-US" smtClean="0"/>
              <a:t>Be creative</a:t>
            </a:r>
          </a:p>
          <a:p>
            <a:pPr marR="0" lvl="0" rtl="0"/>
            <a:r>
              <a:rPr lang="en-US" smtClean="0"/>
              <a:t>Take risks</a:t>
            </a:r>
          </a:p>
          <a:p>
            <a:pPr marR="0" lvl="0" rtl="0"/>
            <a:r>
              <a:rPr lang="en-US" smtClean="0"/>
              <a:t>No criticism allowed</a:t>
            </a:r>
          </a:p>
        </p:txBody>
      </p:sp>
    </p:spTree>
    <p:extLst>
      <p:ext uri="{BB962C8B-B14F-4D97-AF65-F5344CB8AC3E}">
        <p14:creationId xmlns:p14="http://schemas.microsoft.com/office/powerpoint/2010/main" val="3206246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smtClean="0"/>
              <a:t>Brainstorming Activity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R="0" lvl="0" rtl="0"/>
            <a:r>
              <a:rPr lang="en-US" smtClean="0"/>
              <a:t>Generate ideas</a:t>
            </a:r>
          </a:p>
          <a:p>
            <a:pPr marR="0" lvl="1" rtl="0"/>
            <a:r>
              <a:rPr lang="en-US" smtClean="0"/>
              <a:t>Use games and exercises to “warm up” your creative thinking</a:t>
            </a:r>
          </a:p>
          <a:p>
            <a:pPr marR="0" lvl="1" rtl="0"/>
            <a:r>
              <a:rPr lang="en-US" smtClean="0"/>
              <a:t>When ideas slow down, try another exercise to generate fresh ideas</a:t>
            </a:r>
          </a:p>
          <a:p>
            <a:pPr marR="0" lvl="1" rtl="0"/>
            <a:r>
              <a:rPr lang="en-US" smtClean="0"/>
              <a:t>Breaking into smaller groups may be helpful</a:t>
            </a:r>
          </a:p>
          <a:p>
            <a:pPr marR="0" lvl="0" rtl="0"/>
            <a:r>
              <a:rPr lang="en-US" smtClean="0"/>
              <a:t>Use a computer to capture every comment/idea</a:t>
            </a:r>
          </a:p>
        </p:txBody>
      </p:sp>
    </p:spTree>
    <p:extLst>
      <p:ext uri="{BB962C8B-B14F-4D97-AF65-F5344CB8AC3E}">
        <p14:creationId xmlns:p14="http://schemas.microsoft.com/office/powerpoint/2010/main" val="20959553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smtClean="0"/>
              <a:t>Ideas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R="0" lvl="0" rtl="0"/>
            <a:r>
              <a:rPr lang="en-US" smtClean="0"/>
              <a:t>Many of life's failures are people who did not realize how close they were to success when they gave up.</a:t>
            </a:r>
          </a:p>
          <a:p>
            <a:pPr marR="0" lvl="0" rtl="0"/>
            <a:r>
              <a:rPr lang="en-US" smtClean="0"/>
              <a:t>Thomas A. Edison</a:t>
            </a:r>
          </a:p>
        </p:txBody>
      </p:sp>
    </p:spTree>
    <p:extLst>
      <p:ext uri="{BB962C8B-B14F-4D97-AF65-F5344CB8AC3E}">
        <p14:creationId xmlns:p14="http://schemas.microsoft.com/office/powerpoint/2010/main" val="2236746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smtClean="0"/>
              <a:t>Summarize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R="0" lvl="0" rtl="0"/>
            <a:r>
              <a:rPr lang="en-US" smtClean="0"/>
              <a:t>Review ideas</a:t>
            </a:r>
          </a:p>
          <a:p>
            <a:pPr marR="0" lvl="0" rtl="0"/>
            <a:r>
              <a:rPr lang="en-US" smtClean="0"/>
              <a:t>Vote on top candidates and consolidate</a:t>
            </a:r>
          </a:p>
          <a:p>
            <a:pPr marR="0" lvl="0" rtl="0"/>
            <a:r>
              <a:rPr lang="en-US" smtClean="0"/>
              <a:t>Check requirements and restrictions</a:t>
            </a:r>
          </a:p>
          <a:p>
            <a:pPr marR="0" lvl="0" rtl="0"/>
            <a:r>
              <a:rPr lang="en-US" smtClean="0"/>
              <a:t>Trim list to top 5-10 ideas</a:t>
            </a:r>
          </a:p>
        </p:txBody>
      </p:sp>
    </p:spTree>
    <p:extLst>
      <p:ext uri="{BB962C8B-B14F-4D97-AF65-F5344CB8AC3E}">
        <p14:creationId xmlns:p14="http://schemas.microsoft.com/office/powerpoint/2010/main" val="7037538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smtClean="0"/>
              <a:t>Next Steps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R="0" lvl="0" rtl="0"/>
            <a:r>
              <a:rPr lang="en-US" smtClean="0"/>
              <a:t>Describe what happens next:</a:t>
            </a:r>
          </a:p>
          <a:p>
            <a:pPr marR="0" lvl="1" rtl="0"/>
            <a:r>
              <a:rPr lang="en-US" smtClean="0"/>
              <a:t>Research the ideas generated?</a:t>
            </a:r>
          </a:p>
          <a:p>
            <a:pPr marR="0" lvl="1" rtl="0"/>
            <a:r>
              <a:rPr lang="en-US" smtClean="0"/>
              <a:t>Follow up with larger group?</a:t>
            </a:r>
          </a:p>
          <a:p>
            <a:pPr marR="0" lvl="0" rtl="0"/>
            <a:r>
              <a:rPr lang="en-US" smtClean="0"/>
              <a:t>Generate action items for follow-up:</a:t>
            </a:r>
          </a:p>
          <a:p>
            <a:pPr marR="0" lvl="1" rtl="0"/>
            <a:r>
              <a:rPr lang="en-US" smtClean="0"/>
              <a:t>Start turning ideas into reality</a:t>
            </a:r>
          </a:p>
        </p:txBody>
      </p:sp>
    </p:spTree>
    <p:extLst>
      <p:ext uri="{BB962C8B-B14F-4D97-AF65-F5344CB8AC3E}">
        <p14:creationId xmlns:p14="http://schemas.microsoft.com/office/powerpoint/2010/main" val="3383811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roplet">
  <a:themeElements>
    <a:clrScheme name="Droplet">
      <a:dk1>
        <a:sysClr val="windowText" lastClr="000000"/>
      </a:dk1>
      <a:lt1>
        <a:sysClr val="window" lastClr="FFFFFF"/>
      </a:lt1>
      <a:dk2>
        <a:srgbClr val="1C647B"/>
      </a:dk2>
      <a:lt2>
        <a:srgbClr val="98B7D3"/>
      </a:lt2>
      <a:accent1>
        <a:srgbClr val="274FA4"/>
      </a:accent1>
      <a:accent2>
        <a:srgbClr val="48A8D0"/>
      </a:accent2>
      <a:accent3>
        <a:srgbClr val="53B18F"/>
      </a:accent3>
      <a:accent4>
        <a:srgbClr val="D78D38"/>
      </a:accent4>
      <a:accent5>
        <a:srgbClr val="BA3F51"/>
      </a:accent5>
      <a:accent6>
        <a:srgbClr val="AE52D9"/>
      </a:accent6>
      <a:hlink>
        <a:srgbClr val="2AA2DA"/>
      </a:hlink>
      <a:folHlink>
        <a:srgbClr val="76A3B8"/>
      </a:folHlink>
    </a:clrScheme>
    <a:fontScheme name="Drople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92000"/>
                <a:satMod val="180000"/>
                <a:lumMod val="114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DEB094D4-7FD8-4F86-93D5-B0F1341EF58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TM04033925[[fn=Droplet]]</Template>
  <TotalTime>4</TotalTime>
  <Words>201</Words>
  <Application>Microsoft Office PowerPoint</Application>
  <PresentationFormat>Widescreen</PresentationFormat>
  <Paragraphs>50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Arial</vt:lpstr>
      <vt:lpstr>Tw Cen MT</vt:lpstr>
      <vt:lpstr>Droplet</vt:lpstr>
      <vt:lpstr>Creativity Session</vt:lpstr>
      <vt:lpstr>Agenda</vt:lpstr>
      <vt:lpstr>Overview</vt:lpstr>
      <vt:lpstr>Brainstorming Objectives</vt:lpstr>
      <vt:lpstr>Rules</vt:lpstr>
      <vt:lpstr>Brainstorming Activity</vt:lpstr>
      <vt:lpstr>Ideas</vt:lpstr>
      <vt:lpstr>Summarize</vt:lpstr>
      <vt:lpstr>Next Steps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Creativity Session</dc:title>
  <dc:creator>Frank</dc:creator>
  <cp:lastModifiedBy>Frank</cp:lastModifiedBy>
  <cp:revision>3</cp:revision>
  <dcterms:created xsi:type="dcterms:W3CDTF">2016-02-20T12:47:28Z</dcterms:created>
  <dcterms:modified xsi:type="dcterms:W3CDTF">2016-02-20T13:01:19Z</dcterms:modified>
</cp:coreProperties>
</file>