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0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89083440"/>
        <c:axId val="289083832"/>
      </c:barChart>
      <c:catAx>
        <c:axId val="28908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083832"/>
        <c:crosses val="autoZero"/>
        <c:auto val="1"/>
        <c:lblAlgn val="ctr"/>
        <c:lblOffset val="100"/>
        <c:noMultiLvlLbl val="0"/>
      </c:catAx>
      <c:valAx>
        <c:axId val="289083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08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A54B2-395F-4EA9-836E-4003BE5C6F3F}" type="doc">
      <dgm:prSet loTypeId="urn:microsoft.com/office/officeart/2005/8/layout/defaul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77FFA1C-A673-4B3E-971E-D27666EC3B72}">
      <dgm:prSet phldrT="[Text]"/>
      <dgm:spPr/>
      <dgm:t>
        <a:bodyPr/>
        <a:lstStyle/>
        <a:p>
          <a:r>
            <a:rPr lang="en-US" dirty="0" smtClean="0"/>
            <a:t>Group 1</a:t>
          </a:r>
          <a:endParaRPr lang="en-US" dirty="0"/>
        </a:p>
      </dgm:t>
    </dgm:pt>
    <dgm:pt modelId="{A82374B9-CE21-4511-B2E6-AD167E5B448F}" type="parTrans" cxnId="{C347ED8F-D83D-41E9-A3A0-E52320164149}">
      <dgm:prSet/>
      <dgm:spPr/>
      <dgm:t>
        <a:bodyPr/>
        <a:lstStyle/>
        <a:p>
          <a:endParaRPr lang="en-US"/>
        </a:p>
      </dgm:t>
    </dgm:pt>
    <dgm:pt modelId="{A16493EA-3624-45CA-ACF9-891EECB904EC}" type="sibTrans" cxnId="{C347ED8F-D83D-41E9-A3A0-E52320164149}">
      <dgm:prSet/>
      <dgm:spPr/>
      <dgm:t>
        <a:bodyPr/>
        <a:lstStyle/>
        <a:p>
          <a:endParaRPr lang="en-US"/>
        </a:p>
      </dgm:t>
    </dgm:pt>
    <dgm:pt modelId="{3AEBFB15-4697-444D-AF91-6353ED31C76A}">
      <dgm:prSet phldrT="[Text]"/>
      <dgm:spPr/>
      <dgm:t>
        <a:bodyPr/>
        <a:lstStyle/>
        <a:p>
          <a:r>
            <a:rPr lang="en-US" dirty="0" smtClean="0"/>
            <a:t>Group 2</a:t>
          </a:r>
          <a:endParaRPr lang="en-US" dirty="0"/>
        </a:p>
      </dgm:t>
    </dgm:pt>
    <dgm:pt modelId="{A8E73F8A-7698-46E8-BA5F-050851D3BFFF}" type="parTrans" cxnId="{97FF45D1-D8B9-4962-98F2-2846292495EA}">
      <dgm:prSet/>
      <dgm:spPr/>
      <dgm:t>
        <a:bodyPr/>
        <a:lstStyle/>
        <a:p>
          <a:endParaRPr lang="en-US"/>
        </a:p>
      </dgm:t>
    </dgm:pt>
    <dgm:pt modelId="{A5232CBD-35A5-4707-A53E-44EAB072D975}" type="sibTrans" cxnId="{97FF45D1-D8B9-4962-98F2-2846292495EA}">
      <dgm:prSet/>
      <dgm:spPr/>
      <dgm:t>
        <a:bodyPr/>
        <a:lstStyle/>
        <a:p>
          <a:endParaRPr lang="en-US"/>
        </a:p>
      </dgm:t>
    </dgm:pt>
    <dgm:pt modelId="{0D65177E-0962-41D9-873C-4A0F11A87303}">
      <dgm:prSet phldrT="[Text]"/>
      <dgm:spPr/>
      <dgm:t>
        <a:bodyPr/>
        <a:lstStyle/>
        <a:p>
          <a:r>
            <a:rPr lang="en-US" dirty="0" smtClean="0"/>
            <a:t>Group 3</a:t>
          </a:r>
          <a:endParaRPr lang="en-US" dirty="0"/>
        </a:p>
      </dgm:t>
    </dgm:pt>
    <dgm:pt modelId="{7F0AD89B-DEDA-40CB-940A-BAE569E9AA1E}" type="parTrans" cxnId="{3F45C8AA-7BE8-4791-81D0-F3E5015490FB}">
      <dgm:prSet/>
      <dgm:spPr/>
      <dgm:t>
        <a:bodyPr/>
        <a:lstStyle/>
        <a:p>
          <a:endParaRPr lang="en-US"/>
        </a:p>
      </dgm:t>
    </dgm:pt>
    <dgm:pt modelId="{E37F4676-EAED-4564-9110-97926F7AA68C}" type="sibTrans" cxnId="{3F45C8AA-7BE8-4791-81D0-F3E5015490FB}">
      <dgm:prSet/>
      <dgm:spPr/>
      <dgm:t>
        <a:bodyPr/>
        <a:lstStyle/>
        <a:p>
          <a:endParaRPr lang="en-US"/>
        </a:p>
      </dgm:t>
    </dgm:pt>
    <dgm:pt modelId="{4EB4459E-248B-4F61-8C22-E675D55466F2}">
      <dgm:prSet phldrT="[Text]"/>
      <dgm:spPr/>
      <dgm:t>
        <a:bodyPr/>
        <a:lstStyle/>
        <a:p>
          <a:r>
            <a:rPr lang="en-US" dirty="0" smtClean="0"/>
            <a:t>Group 4</a:t>
          </a:r>
          <a:endParaRPr lang="en-US" dirty="0"/>
        </a:p>
      </dgm:t>
    </dgm:pt>
    <dgm:pt modelId="{1E8008DB-9FC0-4B66-9A25-FF67EB5DDA27}" type="parTrans" cxnId="{5AA8D3CD-CAE2-4E5F-A608-6F5B26BBAD79}">
      <dgm:prSet/>
      <dgm:spPr/>
      <dgm:t>
        <a:bodyPr/>
        <a:lstStyle/>
        <a:p>
          <a:endParaRPr lang="en-US"/>
        </a:p>
      </dgm:t>
    </dgm:pt>
    <dgm:pt modelId="{B8FB0DFE-8E3C-4380-B797-E97BCD34B777}" type="sibTrans" cxnId="{5AA8D3CD-CAE2-4E5F-A608-6F5B26BBAD79}">
      <dgm:prSet/>
      <dgm:spPr/>
      <dgm:t>
        <a:bodyPr/>
        <a:lstStyle/>
        <a:p>
          <a:endParaRPr lang="en-US"/>
        </a:p>
      </dgm:t>
    </dgm:pt>
    <dgm:pt modelId="{5C7C47C7-7FB7-44F3-9F87-08167296EFBD}">
      <dgm:prSet phldrT="[Text]"/>
      <dgm:spPr/>
      <dgm:t>
        <a:bodyPr/>
        <a:lstStyle/>
        <a:p>
          <a:r>
            <a:rPr lang="en-US" dirty="0" smtClean="0"/>
            <a:t>Group 5</a:t>
          </a:r>
          <a:endParaRPr lang="en-US" dirty="0"/>
        </a:p>
      </dgm:t>
    </dgm:pt>
    <dgm:pt modelId="{D6759AF2-2A3A-4522-B70A-810523100948}" type="parTrans" cxnId="{6FF99760-38C6-460E-85D8-49B8E7F732B1}">
      <dgm:prSet/>
      <dgm:spPr/>
      <dgm:t>
        <a:bodyPr/>
        <a:lstStyle/>
        <a:p>
          <a:endParaRPr lang="en-US"/>
        </a:p>
      </dgm:t>
    </dgm:pt>
    <dgm:pt modelId="{6A7C30B8-4CCE-4A14-BD13-96D62EE1D2A5}" type="sibTrans" cxnId="{6FF99760-38C6-460E-85D8-49B8E7F732B1}">
      <dgm:prSet/>
      <dgm:spPr/>
      <dgm:t>
        <a:bodyPr/>
        <a:lstStyle/>
        <a:p>
          <a:endParaRPr lang="en-US"/>
        </a:p>
      </dgm:t>
    </dgm:pt>
    <dgm:pt modelId="{089B480A-D30C-42DA-9672-44CB72FD3581}">
      <dgm:prSet phldrT="[Text]"/>
      <dgm:spPr/>
      <dgm:t>
        <a:bodyPr/>
        <a:lstStyle/>
        <a:p>
          <a:r>
            <a:rPr lang="en-US" dirty="0" smtClean="0"/>
            <a:t>Group 6</a:t>
          </a:r>
          <a:endParaRPr lang="en-US" dirty="0"/>
        </a:p>
      </dgm:t>
    </dgm:pt>
    <dgm:pt modelId="{CE68C6FD-1D00-4B06-B602-F77223DDDDC7}" type="parTrans" cxnId="{36CCBB63-CC67-4C69-9C24-C3168CB33963}">
      <dgm:prSet/>
      <dgm:spPr/>
      <dgm:t>
        <a:bodyPr/>
        <a:lstStyle/>
        <a:p>
          <a:endParaRPr lang="en-US"/>
        </a:p>
      </dgm:t>
    </dgm:pt>
    <dgm:pt modelId="{6B2FA5DA-39D5-4FA7-9420-435C03C2ACF0}" type="sibTrans" cxnId="{36CCBB63-CC67-4C69-9C24-C3168CB33963}">
      <dgm:prSet/>
      <dgm:spPr/>
      <dgm:t>
        <a:bodyPr/>
        <a:lstStyle/>
        <a:p>
          <a:endParaRPr lang="en-US"/>
        </a:p>
      </dgm:t>
    </dgm:pt>
    <dgm:pt modelId="{9BB8B5CC-6E6C-43F5-B254-9D90A43B386E}" type="pres">
      <dgm:prSet presAssocID="{352A54B2-395F-4EA9-836E-4003BE5C6F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6692D4-8F7F-46FC-AC64-922FDC2A47F2}" type="pres">
      <dgm:prSet presAssocID="{377FFA1C-A673-4B3E-971E-D27666EC3B7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573B4-D698-42A4-B37B-9BC01D016E7E}" type="pres">
      <dgm:prSet presAssocID="{A16493EA-3624-45CA-ACF9-891EECB904EC}" presName="sibTrans" presStyleCnt="0"/>
      <dgm:spPr/>
      <dgm:t>
        <a:bodyPr/>
        <a:lstStyle/>
        <a:p>
          <a:endParaRPr lang="en-US"/>
        </a:p>
      </dgm:t>
    </dgm:pt>
    <dgm:pt modelId="{A3161619-0EDD-4611-AE7E-C11A46DAFEB0}" type="pres">
      <dgm:prSet presAssocID="{3AEBFB15-4697-444D-AF91-6353ED31C76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2F6E1-4FB0-4DF2-B4AD-90B79DA68F24}" type="pres">
      <dgm:prSet presAssocID="{A5232CBD-35A5-4707-A53E-44EAB072D975}" presName="sibTrans" presStyleCnt="0"/>
      <dgm:spPr/>
      <dgm:t>
        <a:bodyPr/>
        <a:lstStyle/>
        <a:p>
          <a:endParaRPr lang="en-US"/>
        </a:p>
      </dgm:t>
    </dgm:pt>
    <dgm:pt modelId="{71ACE7AF-C3C1-4FA4-BDD7-C6C16E8CA61C}" type="pres">
      <dgm:prSet presAssocID="{0D65177E-0962-41D9-873C-4A0F11A8730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92892-FE08-447A-82A5-6BA018040CB9}" type="pres">
      <dgm:prSet presAssocID="{E37F4676-EAED-4564-9110-97926F7AA68C}" presName="sibTrans" presStyleCnt="0"/>
      <dgm:spPr/>
      <dgm:t>
        <a:bodyPr/>
        <a:lstStyle/>
        <a:p>
          <a:endParaRPr lang="en-US"/>
        </a:p>
      </dgm:t>
    </dgm:pt>
    <dgm:pt modelId="{0E7924AF-D525-4121-8707-B5F9831E7D64}" type="pres">
      <dgm:prSet presAssocID="{4EB4459E-248B-4F61-8C22-E675D55466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B56ED-7165-4B82-91A4-954724CDF9C5}" type="pres">
      <dgm:prSet presAssocID="{B8FB0DFE-8E3C-4380-B797-E97BCD34B777}" presName="sibTrans" presStyleCnt="0"/>
      <dgm:spPr/>
      <dgm:t>
        <a:bodyPr/>
        <a:lstStyle/>
        <a:p>
          <a:endParaRPr lang="en-US"/>
        </a:p>
      </dgm:t>
    </dgm:pt>
    <dgm:pt modelId="{5298ED59-620C-42D0-8657-5CD831E06440}" type="pres">
      <dgm:prSet presAssocID="{5C7C47C7-7FB7-44F3-9F87-08167296EFB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511B3-072E-4978-88DB-90CF874DA42C}" type="pres">
      <dgm:prSet presAssocID="{6A7C30B8-4CCE-4A14-BD13-96D62EE1D2A5}" presName="sibTrans" presStyleCnt="0"/>
      <dgm:spPr/>
      <dgm:t>
        <a:bodyPr/>
        <a:lstStyle/>
        <a:p>
          <a:endParaRPr lang="en-US"/>
        </a:p>
      </dgm:t>
    </dgm:pt>
    <dgm:pt modelId="{293A41B7-A7C4-4F76-BA99-CBD84900953C}" type="pres">
      <dgm:prSet presAssocID="{089B480A-D30C-42DA-9672-44CB72FD358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1BD33C-F760-40AD-B8A7-51EADABC1CBD}" type="presOf" srcId="{4EB4459E-248B-4F61-8C22-E675D55466F2}" destId="{0E7924AF-D525-4121-8707-B5F9831E7D64}" srcOrd="0" destOrd="0" presId="urn:microsoft.com/office/officeart/2005/8/layout/default"/>
    <dgm:cxn modelId="{967AA813-6B06-4B1F-B783-AA6BE62FA77F}" type="presOf" srcId="{352A54B2-395F-4EA9-836E-4003BE5C6F3F}" destId="{9BB8B5CC-6E6C-43F5-B254-9D90A43B386E}" srcOrd="0" destOrd="0" presId="urn:microsoft.com/office/officeart/2005/8/layout/default"/>
    <dgm:cxn modelId="{36CCBB63-CC67-4C69-9C24-C3168CB33963}" srcId="{352A54B2-395F-4EA9-836E-4003BE5C6F3F}" destId="{089B480A-D30C-42DA-9672-44CB72FD3581}" srcOrd="5" destOrd="0" parTransId="{CE68C6FD-1D00-4B06-B602-F77223DDDDC7}" sibTransId="{6B2FA5DA-39D5-4FA7-9420-435C03C2ACF0}"/>
    <dgm:cxn modelId="{3F45C8AA-7BE8-4791-81D0-F3E5015490FB}" srcId="{352A54B2-395F-4EA9-836E-4003BE5C6F3F}" destId="{0D65177E-0962-41D9-873C-4A0F11A87303}" srcOrd="2" destOrd="0" parTransId="{7F0AD89B-DEDA-40CB-940A-BAE569E9AA1E}" sibTransId="{E37F4676-EAED-4564-9110-97926F7AA68C}"/>
    <dgm:cxn modelId="{F4906AB1-88B4-4990-ABDD-89C2809DC917}" type="presOf" srcId="{089B480A-D30C-42DA-9672-44CB72FD3581}" destId="{293A41B7-A7C4-4F76-BA99-CBD84900953C}" srcOrd="0" destOrd="0" presId="urn:microsoft.com/office/officeart/2005/8/layout/default"/>
    <dgm:cxn modelId="{CD672181-B8F5-4649-B7D4-62771931546B}" type="presOf" srcId="{0D65177E-0962-41D9-873C-4A0F11A87303}" destId="{71ACE7AF-C3C1-4FA4-BDD7-C6C16E8CA61C}" srcOrd="0" destOrd="0" presId="urn:microsoft.com/office/officeart/2005/8/layout/default"/>
    <dgm:cxn modelId="{C347ED8F-D83D-41E9-A3A0-E52320164149}" srcId="{352A54B2-395F-4EA9-836E-4003BE5C6F3F}" destId="{377FFA1C-A673-4B3E-971E-D27666EC3B72}" srcOrd="0" destOrd="0" parTransId="{A82374B9-CE21-4511-B2E6-AD167E5B448F}" sibTransId="{A16493EA-3624-45CA-ACF9-891EECB904EC}"/>
    <dgm:cxn modelId="{5AA8D3CD-CAE2-4E5F-A608-6F5B26BBAD79}" srcId="{352A54B2-395F-4EA9-836E-4003BE5C6F3F}" destId="{4EB4459E-248B-4F61-8C22-E675D55466F2}" srcOrd="3" destOrd="0" parTransId="{1E8008DB-9FC0-4B66-9A25-FF67EB5DDA27}" sibTransId="{B8FB0DFE-8E3C-4380-B797-E97BCD34B777}"/>
    <dgm:cxn modelId="{32FC8C10-B9BA-4039-A677-6CFFD448684E}" type="presOf" srcId="{3AEBFB15-4697-444D-AF91-6353ED31C76A}" destId="{A3161619-0EDD-4611-AE7E-C11A46DAFEB0}" srcOrd="0" destOrd="0" presId="urn:microsoft.com/office/officeart/2005/8/layout/default"/>
    <dgm:cxn modelId="{3C9193F3-E1BF-47C9-9EC7-04CDDC332039}" type="presOf" srcId="{377FFA1C-A673-4B3E-971E-D27666EC3B72}" destId="{606692D4-8F7F-46FC-AC64-922FDC2A47F2}" srcOrd="0" destOrd="0" presId="urn:microsoft.com/office/officeart/2005/8/layout/default"/>
    <dgm:cxn modelId="{F03D6D7D-7F26-4663-8DEF-57F362E94AA0}" type="presOf" srcId="{5C7C47C7-7FB7-44F3-9F87-08167296EFBD}" destId="{5298ED59-620C-42D0-8657-5CD831E06440}" srcOrd="0" destOrd="0" presId="urn:microsoft.com/office/officeart/2005/8/layout/default"/>
    <dgm:cxn modelId="{6FF99760-38C6-460E-85D8-49B8E7F732B1}" srcId="{352A54B2-395F-4EA9-836E-4003BE5C6F3F}" destId="{5C7C47C7-7FB7-44F3-9F87-08167296EFBD}" srcOrd="4" destOrd="0" parTransId="{D6759AF2-2A3A-4522-B70A-810523100948}" sibTransId="{6A7C30B8-4CCE-4A14-BD13-96D62EE1D2A5}"/>
    <dgm:cxn modelId="{97FF45D1-D8B9-4962-98F2-2846292495EA}" srcId="{352A54B2-395F-4EA9-836E-4003BE5C6F3F}" destId="{3AEBFB15-4697-444D-AF91-6353ED31C76A}" srcOrd="1" destOrd="0" parTransId="{A8E73F8A-7698-46E8-BA5F-050851D3BFFF}" sibTransId="{A5232CBD-35A5-4707-A53E-44EAB072D975}"/>
    <dgm:cxn modelId="{FB97C4FC-B73D-4DCE-8E6B-B47C0C46958B}" type="presParOf" srcId="{9BB8B5CC-6E6C-43F5-B254-9D90A43B386E}" destId="{606692D4-8F7F-46FC-AC64-922FDC2A47F2}" srcOrd="0" destOrd="0" presId="urn:microsoft.com/office/officeart/2005/8/layout/default"/>
    <dgm:cxn modelId="{E79CAC8E-F16A-440A-831D-58C038C75D97}" type="presParOf" srcId="{9BB8B5CC-6E6C-43F5-B254-9D90A43B386E}" destId="{AE4573B4-D698-42A4-B37B-9BC01D016E7E}" srcOrd="1" destOrd="0" presId="urn:microsoft.com/office/officeart/2005/8/layout/default"/>
    <dgm:cxn modelId="{7FA16E27-2D3C-49B6-8C8E-B0738F8A91DF}" type="presParOf" srcId="{9BB8B5CC-6E6C-43F5-B254-9D90A43B386E}" destId="{A3161619-0EDD-4611-AE7E-C11A46DAFEB0}" srcOrd="2" destOrd="0" presId="urn:microsoft.com/office/officeart/2005/8/layout/default"/>
    <dgm:cxn modelId="{995179C7-F163-4079-8D03-AFB8CBCC3A4B}" type="presParOf" srcId="{9BB8B5CC-6E6C-43F5-B254-9D90A43B386E}" destId="{7142F6E1-4FB0-4DF2-B4AD-90B79DA68F24}" srcOrd="3" destOrd="0" presId="urn:microsoft.com/office/officeart/2005/8/layout/default"/>
    <dgm:cxn modelId="{C92BE5E5-B539-4BA1-BA67-D4408C6C47F7}" type="presParOf" srcId="{9BB8B5CC-6E6C-43F5-B254-9D90A43B386E}" destId="{71ACE7AF-C3C1-4FA4-BDD7-C6C16E8CA61C}" srcOrd="4" destOrd="0" presId="urn:microsoft.com/office/officeart/2005/8/layout/default"/>
    <dgm:cxn modelId="{4AB99FC9-C67C-4772-9220-B1F835B0D5C2}" type="presParOf" srcId="{9BB8B5CC-6E6C-43F5-B254-9D90A43B386E}" destId="{E1792892-FE08-447A-82A5-6BA018040CB9}" srcOrd="5" destOrd="0" presId="urn:microsoft.com/office/officeart/2005/8/layout/default"/>
    <dgm:cxn modelId="{6450E668-FD32-44A8-B785-08D260C5E82B}" type="presParOf" srcId="{9BB8B5CC-6E6C-43F5-B254-9D90A43B386E}" destId="{0E7924AF-D525-4121-8707-B5F9831E7D64}" srcOrd="6" destOrd="0" presId="urn:microsoft.com/office/officeart/2005/8/layout/default"/>
    <dgm:cxn modelId="{16ABB87D-1BDE-45D4-A957-9D4FA6308861}" type="presParOf" srcId="{9BB8B5CC-6E6C-43F5-B254-9D90A43B386E}" destId="{EE6B56ED-7165-4B82-91A4-954724CDF9C5}" srcOrd="7" destOrd="0" presId="urn:microsoft.com/office/officeart/2005/8/layout/default"/>
    <dgm:cxn modelId="{61D54389-C0FB-4BD5-89B8-6CF9069A73E6}" type="presParOf" srcId="{9BB8B5CC-6E6C-43F5-B254-9D90A43B386E}" destId="{5298ED59-620C-42D0-8657-5CD831E06440}" srcOrd="8" destOrd="0" presId="urn:microsoft.com/office/officeart/2005/8/layout/default"/>
    <dgm:cxn modelId="{98023F38-339E-4D80-BC72-991B4C93AA74}" type="presParOf" srcId="{9BB8B5CC-6E6C-43F5-B254-9D90A43B386E}" destId="{F0F511B3-072E-4978-88DB-90CF874DA42C}" srcOrd="9" destOrd="0" presId="urn:microsoft.com/office/officeart/2005/8/layout/default"/>
    <dgm:cxn modelId="{6DC7ADE7-0D29-4ED7-A677-3CFFD2218454}" type="presParOf" srcId="{9BB8B5CC-6E6C-43F5-B254-9D90A43B386E}" destId="{293A41B7-A7C4-4F76-BA99-CBD84900953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7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62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7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9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6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1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3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7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3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5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04AA-74A3-4B12-92B3-070298E89EFB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2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Quarterly Business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Frank Asciutto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content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60294" y="164726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Accent 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32024" y="1647263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03754" y="1647263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75484" y="164726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47214" y="1647263"/>
            <a:ext cx="9144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18944" y="1647263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0294" y="2722187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32024" y="2722187"/>
            <a:ext cx="91440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03754" y="2722187"/>
            <a:ext cx="914400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75484" y="2722187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47214" y="2722187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18944" y="2722187"/>
            <a:ext cx="914400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Accent 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0294" y="3797111"/>
            <a:ext cx="914400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32024" y="3797111"/>
            <a:ext cx="9144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03754" y="3797111"/>
            <a:ext cx="9144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75484" y="3797111"/>
            <a:ext cx="914400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47214" y="3797111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18944" y="3797111"/>
            <a:ext cx="9144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Accent 5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912285"/>
              </p:ext>
            </p:extLst>
          </p:nvPr>
        </p:nvGraphicFramePr>
        <p:xfrm>
          <a:off x="560294" y="5022724"/>
          <a:ext cx="62730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017"/>
                <a:gridCol w="2091017"/>
                <a:gridCol w="209101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2871079458"/>
              </p:ext>
            </p:extLst>
          </p:nvPr>
        </p:nvGraphicFramePr>
        <p:xfrm>
          <a:off x="7252444" y="1486739"/>
          <a:ext cx="4241056" cy="2580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4028897712"/>
              </p:ext>
            </p:extLst>
          </p:nvPr>
        </p:nvGraphicFramePr>
        <p:xfrm>
          <a:off x="7253941" y="4073616"/>
          <a:ext cx="4445000" cy="2501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8059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bulleted text to a minimum</a:t>
            </a:r>
          </a:p>
          <a:p>
            <a:r>
              <a:rPr lang="en-US" dirty="0" smtClean="0"/>
              <a:t>Show only key points</a:t>
            </a:r>
          </a:p>
          <a:p>
            <a:pPr lvl="1"/>
            <a:r>
              <a:rPr lang="en-US" dirty="0" smtClean="0"/>
              <a:t>Stick with first and second level text only</a:t>
            </a:r>
          </a:p>
          <a:p>
            <a:pPr lvl="1"/>
            <a:r>
              <a:rPr lang="en-US" dirty="0" smtClean="0"/>
              <a:t>Everything else should be a talking point</a:t>
            </a:r>
          </a:p>
          <a:p>
            <a:r>
              <a:rPr lang="en-US" dirty="0" smtClean="0"/>
              <a:t>Use diagrams, pictures, and other visuals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5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108</Words>
  <Application>Microsoft Office PowerPoint</Application>
  <PresentationFormat>Widescreen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Quarterly Business Report</vt:lpstr>
      <vt:lpstr>Sample content</vt:lpstr>
      <vt:lpstr>Title and Content Layout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2014-06-08T13:41:58Z</dcterms:created>
  <dcterms:modified xsi:type="dcterms:W3CDTF">2014-08-20T20:44:27Z</dcterms:modified>
</cp:coreProperties>
</file>