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1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2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16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81AC-41A0-4A78-AE0E-D6569BC5CC6E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6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5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59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3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7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  <a:p>
            <a:pPr marR="0" lvl="0" rtl="0"/>
            <a:r>
              <a:rPr lang="en-US" smtClean="0"/>
              <a:t>Brainstorming activities</a:t>
            </a:r>
          </a:p>
          <a:p>
            <a:pPr marR="0" lvl="0" rtl="0"/>
            <a:r>
              <a:rPr lang="en-US" smtClean="0"/>
              <a:t>Summarize</a:t>
            </a:r>
          </a:p>
          <a:p>
            <a:pPr marR="0" lvl="0" rtl="0"/>
            <a:r>
              <a:rPr lang="en-US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smtClean="0"/>
              <a:t>Describe the objective(s) of the exercise</a:t>
            </a:r>
          </a:p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  <a:p>
            <a:pPr marR="0" lvl="0" rtl="0"/>
            <a:r>
              <a:rPr lang="en-US" smtClean="0"/>
              <a:t>Define top requirements or restrictions</a:t>
            </a:r>
          </a:p>
          <a:p>
            <a:pPr marR="0" lvl="1" rtl="0"/>
            <a:r>
              <a:rPr lang="en-US" smtClean="0"/>
              <a:t>Cost</a:t>
            </a:r>
          </a:p>
          <a:p>
            <a:pPr marR="0" lvl="1" rtl="0"/>
            <a:r>
              <a:rPr lang="en-US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  <a:p>
            <a:pPr marR="0" lvl="0" rtl="0"/>
            <a:r>
              <a:rPr lang="en-US" smtClean="0"/>
              <a:t>Use a computer to capture every comment/idea</a:t>
            </a:r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3</cp:revision>
  <dcterms:created xsi:type="dcterms:W3CDTF">2016-02-20T12:47:28Z</dcterms:created>
  <dcterms:modified xsi:type="dcterms:W3CDTF">2016-02-20T12:57:57Z</dcterms:modified>
</cp:coreProperties>
</file>