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8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07" autoAdjust="0"/>
    <p:restoredTop sz="94660"/>
  </p:normalViewPr>
  <p:slideViewPr>
    <p:cSldViewPr>
      <p:cViewPr varScale="1">
        <p:scale>
          <a:sx n="76" d="100"/>
          <a:sy n="76" d="100"/>
        </p:scale>
        <p:origin x="108" y="8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2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6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6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74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0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99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0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4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2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0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77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Slide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 – Title &amp;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Item 1</a:t>
            </a:r>
          </a:p>
          <a:p>
            <a:r>
              <a:rPr lang="en-US" dirty="0" smtClean="0"/>
              <a:t>Item 2</a:t>
            </a:r>
          </a:p>
          <a:p>
            <a:r>
              <a:rPr lang="en-US" dirty="0" smtClean="0"/>
              <a:t>Item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24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3 – Two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Item 4</a:t>
            </a:r>
          </a:p>
          <a:p>
            <a:r>
              <a:rPr lang="en-US" dirty="0" smtClean="0"/>
              <a:t>Item 5</a:t>
            </a:r>
          </a:p>
          <a:p>
            <a:r>
              <a:rPr lang="en-US" dirty="0" smtClean="0"/>
              <a:t>Item 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Item 7</a:t>
            </a:r>
          </a:p>
          <a:p>
            <a:r>
              <a:rPr lang="en-US" dirty="0" smtClean="0"/>
              <a:t>Item 8</a:t>
            </a:r>
          </a:p>
          <a:p>
            <a:r>
              <a:rPr lang="en-US" dirty="0" smtClean="0"/>
              <a:t>Item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41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en-US" dirty="0" smtClean="0"/>
              <a:t>4 </a:t>
            </a:r>
            <a:r>
              <a:rPr lang="en-US" dirty="0"/>
              <a:t>– </a:t>
            </a:r>
            <a:r>
              <a:rPr lang="en-US" dirty="0" smtClean="0"/>
              <a:t>Title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67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with Caption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" r="252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Greenwood Lake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44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Title Slide</vt:lpstr>
      <vt:lpstr>Slide 2 – Title &amp; Content</vt:lpstr>
      <vt:lpstr>Slide 3 – Two Content</vt:lpstr>
      <vt:lpstr>Slide 4 – Title Only</vt:lpstr>
      <vt:lpstr>Picture with Caption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2014-06-08T23:11:05Z</dcterms:created>
  <dcterms:modified xsi:type="dcterms:W3CDTF">2015-01-27T23:01:17Z</dcterms:modified>
</cp:coreProperties>
</file>