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Brainstorming activities</a:t>
            </a:r>
          </a:p>
          <a:p>
            <a:pPr lvl="0"/>
            <a:r>
              <a:rPr lang="en-US" smtClean="0"/>
              <a:t>Summarize</a:t>
            </a:r>
          </a:p>
          <a:p>
            <a:pPr lvl="0"/>
            <a:r>
              <a:rPr lang="en-US" smtClean="0"/>
              <a:t>Next steps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lvl="0"/>
            <a:r>
              <a:rPr lang="en-US" smtClean="0"/>
              <a:t>Describe the objective(s) of the exercise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t"/>
          <a:lstStyle/>
          <a:p>
            <a:pPr lvl="0"/>
            <a:r>
              <a:rPr lang="en-US" smtClean="0"/>
              <a:t>Define top requirements or restrictions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smtClean="0"/>
              <a:t>Cost</a:t>
            </a:r>
          </a:p>
          <a:p>
            <a:pPr lvl="1"/>
            <a:r>
              <a:rPr lang="en-US" smtClean="0"/>
              <a:t>Resources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Use a computer to capture every comment/idea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370" y="1070610"/>
            <a:ext cx="5029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4</cp:revision>
  <dcterms:created xsi:type="dcterms:W3CDTF">2016-02-20T12:47:28Z</dcterms:created>
  <dcterms:modified xsi:type="dcterms:W3CDTF">2016-02-20T13:09:56Z</dcterms:modified>
</cp:coreProperties>
</file>