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342" r:id="rId1"/>
  </p:sldMasterIdLst>
  <p:notesMasterIdLst>
    <p:notesMasterId r:id="rId11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06" autoAdjust="0"/>
    <p:restoredTop sz="96252" autoAdjust="0"/>
  </p:normalViewPr>
  <p:slideViewPr>
    <p:cSldViewPr snapToGrid="0">
      <p:cViewPr>
        <p:scale>
          <a:sx n="60" d="100"/>
          <a:sy n="60" d="100"/>
        </p:scale>
        <p:origin x="1788" y="10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AE20CA0-9B4C-40D3-9EEF-FBE81A3FDE44}" type="doc">
      <dgm:prSet loTypeId="urn:microsoft.com/office/officeart/2005/8/layout/default" loCatId="list" qsTypeId="urn:microsoft.com/office/officeart/2005/8/quickstyle/simple1" qsCatId="simple" csTypeId="urn:microsoft.com/office/officeart/2005/8/colors/accent6_1" csCatId="accent6"/>
      <dgm:spPr/>
      <dgm:t>
        <a:bodyPr/>
        <a:lstStyle/>
        <a:p>
          <a:endParaRPr lang="en-US"/>
        </a:p>
      </dgm:t>
    </dgm:pt>
    <dgm:pt modelId="{4398E2AE-ECF2-4CAF-BCC2-D049C8BEDFDE}">
      <dgm:prSet/>
      <dgm:spPr/>
      <dgm:t>
        <a:bodyPr/>
        <a:lstStyle/>
        <a:p>
          <a:pPr algn="l" rtl="0"/>
          <a:r>
            <a:rPr lang="en-US" smtClean="0"/>
            <a:t>Overview</a:t>
          </a:r>
          <a:endParaRPr lang="en-US"/>
        </a:p>
      </dgm:t>
    </dgm:pt>
    <dgm:pt modelId="{CD94933C-92A1-473B-9BC6-A6BDAF0984C9}" type="parTrans" cxnId="{B1484D96-6EEC-4F2B-BFB0-6DAE98B5F4B1}">
      <dgm:prSet/>
      <dgm:spPr/>
      <dgm:t>
        <a:bodyPr/>
        <a:lstStyle/>
        <a:p>
          <a:pPr algn="l"/>
          <a:endParaRPr lang="en-US"/>
        </a:p>
      </dgm:t>
    </dgm:pt>
    <dgm:pt modelId="{E2E15D2C-F949-4705-ABBB-93B9C3448621}" type="sibTrans" cxnId="{B1484D96-6EEC-4F2B-BFB0-6DAE98B5F4B1}">
      <dgm:prSet/>
      <dgm:spPr/>
      <dgm:t>
        <a:bodyPr/>
        <a:lstStyle/>
        <a:p>
          <a:pPr algn="l"/>
          <a:endParaRPr lang="en-US"/>
        </a:p>
      </dgm:t>
    </dgm:pt>
    <dgm:pt modelId="{0E929092-10E1-47F3-AB51-BDC61FC57DDF}">
      <dgm:prSet/>
      <dgm:spPr/>
      <dgm:t>
        <a:bodyPr/>
        <a:lstStyle/>
        <a:p>
          <a:pPr algn="l" rtl="0"/>
          <a:r>
            <a:rPr lang="en-US" smtClean="0"/>
            <a:t>Brainstorming objectives</a:t>
          </a:r>
          <a:endParaRPr lang="en-US"/>
        </a:p>
      </dgm:t>
    </dgm:pt>
    <dgm:pt modelId="{561C6AB2-17D3-45AC-A375-20631868AA8D}" type="parTrans" cxnId="{0C0E5C5B-7745-48AE-BB1B-35DA40AA349A}">
      <dgm:prSet/>
      <dgm:spPr/>
      <dgm:t>
        <a:bodyPr/>
        <a:lstStyle/>
        <a:p>
          <a:pPr algn="l"/>
          <a:endParaRPr lang="en-US"/>
        </a:p>
      </dgm:t>
    </dgm:pt>
    <dgm:pt modelId="{B7609D91-2319-4C95-8754-7EE149E6FEE5}" type="sibTrans" cxnId="{0C0E5C5B-7745-48AE-BB1B-35DA40AA349A}">
      <dgm:prSet/>
      <dgm:spPr/>
      <dgm:t>
        <a:bodyPr/>
        <a:lstStyle/>
        <a:p>
          <a:pPr algn="l"/>
          <a:endParaRPr lang="en-US"/>
        </a:p>
      </dgm:t>
    </dgm:pt>
    <dgm:pt modelId="{16E1E8F3-579D-4C3A-824D-2D170FD1C66C}">
      <dgm:prSet/>
      <dgm:spPr/>
      <dgm:t>
        <a:bodyPr/>
        <a:lstStyle/>
        <a:p>
          <a:pPr algn="l" rtl="0"/>
          <a:r>
            <a:rPr lang="en-US" smtClean="0"/>
            <a:t>Rules</a:t>
          </a:r>
          <a:endParaRPr lang="en-US"/>
        </a:p>
      </dgm:t>
    </dgm:pt>
    <dgm:pt modelId="{2622C883-C8CF-4A7E-9420-30DB044512C6}" type="parTrans" cxnId="{06948137-39EE-4ECB-8954-234C8D5B0A6A}">
      <dgm:prSet/>
      <dgm:spPr/>
      <dgm:t>
        <a:bodyPr/>
        <a:lstStyle/>
        <a:p>
          <a:pPr algn="l"/>
          <a:endParaRPr lang="en-US"/>
        </a:p>
      </dgm:t>
    </dgm:pt>
    <dgm:pt modelId="{9090934D-C129-4A6F-A5C9-4CD3C44AEBB7}" type="sibTrans" cxnId="{06948137-39EE-4ECB-8954-234C8D5B0A6A}">
      <dgm:prSet/>
      <dgm:spPr/>
      <dgm:t>
        <a:bodyPr/>
        <a:lstStyle/>
        <a:p>
          <a:pPr algn="l"/>
          <a:endParaRPr lang="en-US"/>
        </a:p>
      </dgm:t>
    </dgm:pt>
    <dgm:pt modelId="{966AFFFD-7260-4E16-B552-47040F4B73FE}">
      <dgm:prSet/>
      <dgm:spPr/>
      <dgm:t>
        <a:bodyPr/>
        <a:lstStyle/>
        <a:p>
          <a:pPr algn="l" rtl="0"/>
          <a:r>
            <a:rPr lang="en-US" smtClean="0"/>
            <a:t>Brainstorming activities</a:t>
          </a:r>
          <a:endParaRPr lang="en-US"/>
        </a:p>
      </dgm:t>
    </dgm:pt>
    <dgm:pt modelId="{1589D23C-0569-4116-90F3-962E8A78657E}" type="parTrans" cxnId="{A9C2F187-E40D-4440-9C37-FCB4EE2DEA7D}">
      <dgm:prSet/>
      <dgm:spPr/>
      <dgm:t>
        <a:bodyPr/>
        <a:lstStyle/>
        <a:p>
          <a:pPr algn="l"/>
          <a:endParaRPr lang="en-US"/>
        </a:p>
      </dgm:t>
    </dgm:pt>
    <dgm:pt modelId="{0EB40EF9-6F17-43E0-B293-2F41DA25BC16}" type="sibTrans" cxnId="{A9C2F187-E40D-4440-9C37-FCB4EE2DEA7D}">
      <dgm:prSet/>
      <dgm:spPr/>
      <dgm:t>
        <a:bodyPr/>
        <a:lstStyle/>
        <a:p>
          <a:pPr algn="l"/>
          <a:endParaRPr lang="en-US"/>
        </a:p>
      </dgm:t>
    </dgm:pt>
    <dgm:pt modelId="{13829FD0-56B4-4AF5-B9F6-EDF797BBE25F}">
      <dgm:prSet/>
      <dgm:spPr/>
      <dgm:t>
        <a:bodyPr/>
        <a:lstStyle/>
        <a:p>
          <a:pPr algn="l" rtl="0"/>
          <a:r>
            <a:rPr lang="en-US" smtClean="0"/>
            <a:t>Summarize</a:t>
          </a:r>
          <a:endParaRPr lang="en-US"/>
        </a:p>
      </dgm:t>
    </dgm:pt>
    <dgm:pt modelId="{272B0103-032D-4761-8E9B-25680E500D41}" type="parTrans" cxnId="{B7AEE802-68AF-47E2-A95D-86331BD6EE45}">
      <dgm:prSet/>
      <dgm:spPr/>
      <dgm:t>
        <a:bodyPr/>
        <a:lstStyle/>
        <a:p>
          <a:pPr algn="l"/>
          <a:endParaRPr lang="en-US"/>
        </a:p>
      </dgm:t>
    </dgm:pt>
    <dgm:pt modelId="{119061A5-3B95-430F-9235-A5CEA85D065C}" type="sibTrans" cxnId="{B7AEE802-68AF-47E2-A95D-86331BD6EE45}">
      <dgm:prSet/>
      <dgm:spPr/>
      <dgm:t>
        <a:bodyPr/>
        <a:lstStyle/>
        <a:p>
          <a:pPr algn="l"/>
          <a:endParaRPr lang="en-US"/>
        </a:p>
      </dgm:t>
    </dgm:pt>
    <dgm:pt modelId="{0CE2E277-9F0E-453D-B9ED-C5E2CC722A04}">
      <dgm:prSet/>
      <dgm:spPr/>
      <dgm:t>
        <a:bodyPr/>
        <a:lstStyle/>
        <a:p>
          <a:pPr algn="l" rtl="0"/>
          <a:r>
            <a:rPr lang="en-US" smtClean="0"/>
            <a:t>Next steps</a:t>
          </a:r>
          <a:endParaRPr lang="en-US"/>
        </a:p>
      </dgm:t>
    </dgm:pt>
    <dgm:pt modelId="{DEAA324F-164D-4A1C-A75A-7B0E93A9E21E}" type="parTrans" cxnId="{C539445F-473E-41AA-AAA2-E285831DCEF6}">
      <dgm:prSet/>
      <dgm:spPr/>
      <dgm:t>
        <a:bodyPr/>
        <a:lstStyle/>
        <a:p>
          <a:pPr algn="l"/>
          <a:endParaRPr lang="en-US"/>
        </a:p>
      </dgm:t>
    </dgm:pt>
    <dgm:pt modelId="{5F03A53A-A6A3-473A-BCB7-F49F6F38822F}" type="sibTrans" cxnId="{C539445F-473E-41AA-AAA2-E285831DCEF6}">
      <dgm:prSet/>
      <dgm:spPr/>
      <dgm:t>
        <a:bodyPr/>
        <a:lstStyle/>
        <a:p>
          <a:pPr algn="l"/>
          <a:endParaRPr lang="en-US"/>
        </a:p>
      </dgm:t>
    </dgm:pt>
    <dgm:pt modelId="{998327B0-7DE7-4447-AC74-261E7012B467}" type="pres">
      <dgm:prSet presAssocID="{3AE20CA0-9B4C-40D3-9EEF-FBE81A3FDE44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2393975-0E77-42C7-8449-4EF9D2F278EF}" type="pres">
      <dgm:prSet presAssocID="{4398E2AE-ECF2-4CAF-BCC2-D049C8BEDFDE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B3961F-D2BF-49FC-9F16-FFDF28CE0DCA}" type="pres">
      <dgm:prSet presAssocID="{E2E15D2C-F949-4705-ABBB-93B9C3448621}" presName="sibTrans" presStyleCnt="0"/>
      <dgm:spPr/>
    </dgm:pt>
    <dgm:pt modelId="{ABD8F95E-F66F-4238-AB32-8FF49A13BE2C}" type="pres">
      <dgm:prSet presAssocID="{0E929092-10E1-47F3-AB51-BDC61FC57DDF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03E612-BBB7-4E2D-A812-777A3B0A3745}" type="pres">
      <dgm:prSet presAssocID="{B7609D91-2319-4C95-8754-7EE149E6FEE5}" presName="sibTrans" presStyleCnt="0"/>
      <dgm:spPr/>
    </dgm:pt>
    <dgm:pt modelId="{76A56AC8-B081-462A-A62D-57E4075B4FBC}" type="pres">
      <dgm:prSet presAssocID="{16E1E8F3-579D-4C3A-824D-2D170FD1C66C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D411085-D4CB-4B93-AEB1-9E04F9E9429B}" type="pres">
      <dgm:prSet presAssocID="{9090934D-C129-4A6F-A5C9-4CD3C44AEBB7}" presName="sibTrans" presStyleCnt="0"/>
      <dgm:spPr/>
    </dgm:pt>
    <dgm:pt modelId="{8D75956F-649A-4303-8B2B-E6BB2BCB9B54}" type="pres">
      <dgm:prSet presAssocID="{966AFFFD-7260-4E16-B552-47040F4B73FE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75D948-14EF-406C-AFDF-0C644D172586}" type="pres">
      <dgm:prSet presAssocID="{0EB40EF9-6F17-43E0-B293-2F41DA25BC16}" presName="sibTrans" presStyleCnt="0"/>
      <dgm:spPr/>
    </dgm:pt>
    <dgm:pt modelId="{902DC2CA-8320-4D68-88B7-6EAD5A2CD580}" type="pres">
      <dgm:prSet presAssocID="{13829FD0-56B4-4AF5-B9F6-EDF797BBE25F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6C8F93-4A8F-48EF-A088-C6206DDDFBCD}" type="pres">
      <dgm:prSet presAssocID="{119061A5-3B95-430F-9235-A5CEA85D065C}" presName="sibTrans" presStyleCnt="0"/>
      <dgm:spPr/>
    </dgm:pt>
    <dgm:pt modelId="{4CDED10C-B3D3-4EA6-8596-18CF2D035C10}" type="pres">
      <dgm:prSet presAssocID="{0CE2E277-9F0E-453D-B9ED-C5E2CC722A04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7575B6C-544D-4870-B161-F2F6E753CA90}" type="presOf" srcId="{966AFFFD-7260-4E16-B552-47040F4B73FE}" destId="{8D75956F-649A-4303-8B2B-E6BB2BCB9B54}" srcOrd="0" destOrd="0" presId="urn:microsoft.com/office/officeart/2005/8/layout/default"/>
    <dgm:cxn modelId="{158E0963-650E-4B7A-8DA2-9AC7B0B790D9}" type="presOf" srcId="{4398E2AE-ECF2-4CAF-BCC2-D049C8BEDFDE}" destId="{02393975-0E77-42C7-8449-4EF9D2F278EF}" srcOrd="0" destOrd="0" presId="urn:microsoft.com/office/officeart/2005/8/layout/default"/>
    <dgm:cxn modelId="{51024870-2663-476B-8C23-0C3C08CFA5C0}" type="presOf" srcId="{3AE20CA0-9B4C-40D3-9EEF-FBE81A3FDE44}" destId="{998327B0-7DE7-4447-AC74-261E7012B467}" srcOrd="0" destOrd="0" presId="urn:microsoft.com/office/officeart/2005/8/layout/default"/>
    <dgm:cxn modelId="{B7AEE802-68AF-47E2-A95D-86331BD6EE45}" srcId="{3AE20CA0-9B4C-40D3-9EEF-FBE81A3FDE44}" destId="{13829FD0-56B4-4AF5-B9F6-EDF797BBE25F}" srcOrd="4" destOrd="0" parTransId="{272B0103-032D-4761-8E9B-25680E500D41}" sibTransId="{119061A5-3B95-430F-9235-A5CEA85D065C}"/>
    <dgm:cxn modelId="{A9C2F187-E40D-4440-9C37-FCB4EE2DEA7D}" srcId="{3AE20CA0-9B4C-40D3-9EEF-FBE81A3FDE44}" destId="{966AFFFD-7260-4E16-B552-47040F4B73FE}" srcOrd="3" destOrd="0" parTransId="{1589D23C-0569-4116-90F3-962E8A78657E}" sibTransId="{0EB40EF9-6F17-43E0-B293-2F41DA25BC16}"/>
    <dgm:cxn modelId="{B1484D96-6EEC-4F2B-BFB0-6DAE98B5F4B1}" srcId="{3AE20CA0-9B4C-40D3-9EEF-FBE81A3FDE44}" destId="{4398E2AE-ECF2-4CAF-BCC2-D049C8BEDFDE}" srcOrd="0" destOrd="0" parTransId="{CD94933C-92A1-473B-9BC6-A6BDAF0984C9}" sibTransId="{E2E15D2C-F949-4705-ABBB-93B9C3448621}"/>
    <dgm:cxn modelId="{C539445F-473E-41AA-AAA2-E285831DCEF6}" srcId="{3AE20CA0-9B4C-40D3-9EEF-FBE81A3FDE44}" destId="{0CE2E277-9F0E-453D-B9ED-C5E2CC722A04}" srcOrd="5" destOrd="0" parTransId="{DEAA324F-164D-4A1C-A75A-7B0E93A9E21E}" sibTransId="{5F03A53A-A6A3-473A-BCB7-F49F6F38822F}"/>
    <dgm:cxn modelId="{3CFBB4D3-067E-4AAA-9F84-36A1DB258573}" type="presOf" srcId="{0CE2E277-9F0E-453D-B9ED-C5E2CC722A04}" destId="{4CDED10C-B3D3-4EA6-8596-18CF2D035C10}" srcOrd="0" destOrd="0" presId="urn:microsoft.com/office/officeart/2005/8/layout/default"/>
    <dgm:cxn modelId="{03D8F1BD-5571-47C2-A26C-4FE5E76CAD44}" type="presOf" srcId="{0E929092-10E1-47F3-AB51-BDC61FC57DDF}" destId="{ABD8F95E-F66F-4238-AB32-8FF49A13BE2C}" srcOrd="0" destOrd="0" presId="urn:microsoft.com/office/officeart/2005/8/layout/default"/>
    <dgm:cxn modelId="{0C0E5C5B-7745-48AE-BB1B-35DA40AA349A}" srcId="{3AE20CA0-9B4C-40D3-9EEF-FBE81A3FDE44}" destId="{0E929092-10E1-47F3-AB51-BDC61FC57DDF}" srcOrd="1" destOrd="0" parTransId="{561C6AB2-17D3-45AC-A375-20631868AA8D}" sibTransId="{B7609D91-2319-4C95-8754-7EE149E6FEE5}"/>
    <dgm:cxn modelId="{06948137-39EE-4ECB-8954-234C8D5B0A6A}" srcId="{3AE20CA0-9B4C-40D3-9EEF-FBE81A3FDE44}" destId="{16E1E8F3-579D-4C3A-824D-2D170FD1C66C}" srcOrd="2" destOrd="0" parTransId="{2622C883-C8CF-4A7E-9420-30DB044512C6}" sibTransId="{9090934D-C129-4A6F-A5C9-4CD3C44AEBB7}"/>
    <dgm:cxn modelId="{BDF21090-CB16-4987-8A98-6A4CA47E289C}" type="presOf" srcId="{13829FD0-56B4-4AF5-B9F6-EDF797BBE25F}" destId="{902DC2CA-8320-4D68-88B7-6EAD5A2CD580}" srcOrd="0" destOrd="0" presId="urn:microsoft.com/office/officeart/2005/8/layout/default"/>
    <dgm:cxn modelId="{3E745297-7030-4279-8C11-0F7106B2ACE8}" type="presOf" srcId="{16E1E8F3-579D-4C3A-824D-2D170FD1C66C}" destId="{76A56AC8-B081-462A-A62D-57E4075B4FBC}" srcOrd="0" destOrd="0" presId="urn:microsoft.com/office/officeart/2005/8/layout/default"/>
    <dgm:cxn modelId="{AFCF77B3-E964-4775-9A56-1B1746E47028}" type="presParOf" srcId="{998327B0-7DE7-4447-AC74-261E7012B467}" destId="{02393975-0E77-42C7-8449-4EF9D2F278EF}" srcOrd="0" destOrd="0" presId="urn:microsoft.com/office/officeart/2005/8/layout/default"/>
    <dgm:cxn modelId="{E04C8CF5-933C-40D5-B299-E89160136206}" type="presParOf" srcId="{998327B0-7DE7-4447-AC74-261E7012B467}" destId="{7BB3961F-D2BF-49FC-9F16-FFDF28CE0DCA}" srcOrd="1" destOrd="0" presId="urn:microsoft.com/office/officeart/2005/8/layout/default"/>
    <dgm:cxn modelId="{0A2C2263-467D-4B85-A26B-C625BFB7A7D3}" type="presParOf" srcId="{998327B0-7DE7-4447-AC74-261E7012B467}" destId="{ABD8F95E-F66F-4238-AB32-8FF49A13BE2C}" srcOrd="2" destOrd="0" presId="urn:microsoft.com/office/officeart/2005/8/layout/default"/>
    <dgm:cxn modelId="{E3960509-C363-4321-8B2A-9A97AB2A00BD}" type="presParOf" srcId="{998327B0-7DE7-4447-AC74-261E7012B467}" destId="{3203E612-BBB7-4E2D-A812-777A3B0A3745}" srcOrd="3" destOrd="0" presId="urn:microsoft.com/office/officeart/2005/8/layout/default"/>
    <dgm:cxn modelId="{0CD20B23-D7AB-49E0-BF43-666EBC6D3FF4}" type="presParOf" srcId="{998327B0-7DE7-4447-AC74-261E7012B467}" destId="{76A56AC8-B081-462A-A62D-57E4075B4FBC}" srcOrd="4" destOrd="0" presId="urn:microsoft.com/office/officeart/2005/8/layout/default"/>
    <dgm:cxn modelId="{7F49C3EF-1BA8-4A50-910F-4164B98C6288}" type="presParOf" srcId="{998327B0-7DE7-4447-AC74-261E7012B467}" destId="{5D411085-D4CB-4B93-AEB1-9E04F9E9429B}" srcOrd="5" destOrd="0" presId="urn:microsoft.com/office/officeart/2005/8/layout/default"/>
    <dgm:cxn modelId="{29200658-90A5-49BC-AC80-33A165C19816}" type="presParOf" srcId="{998327B0-7DE7-4447-AC74-261E7012B467}" destId="{8D75956F-649A-4303-8B2B-E6BB2BCB9B54}" srcOrd="6" destOrd="0" presId="urn:microsoft.com/office/officeart/2005/8/layout/default"/>
    <dgm:cxn modelId="{C29C4758-1EF3-40A0-830E-F412D4F6F685}" type="presParOf" srcId="{998327B0-7DE7-4447-AC74-261E7012B467}" destId="{E275D948-14EF-406C-AFDF-0C644D172586}" srcOrd="7" destOrd="0" presId="urn:microsoft.com/office/officeart/2005/8/layout/default"/>
    <dgm:cxn modelId="{06000846-E619-493C-B42E-992F49CCF55F}" type="presParOf" srcId="{998327B0-7DE7-4447-AC74-261E7012B467}" destId="{902DC2CA-8320-4D68-88B7-6EAD5A2CD580}" srcOrd="8" destOrd="0" presId="urn:microsoft.com/office/officeart/2005/8/layout/default"/>
    <dgm:cxn modelId="{BC3B6586-1CA3-4377-AB14-56013DFBB4A8}" type="presParOf" srcId="{998327B0-7DE7-4447-AC74-261E7012B467}" destId="{FE6C8F93-4A8F-48EF-A088-C6206DDDFBCD}" srcOrd="9" destOrd="0" presId="urn:microsoft.com/office/officeart/2005/8/layout/default"/>
    <dgm:cxn modelId="{6541E64C-2AE2-47AB-8013-C0FF54B495EC}" type="presParOf" srcId="{998327B0-7DE7-4447-AC74-261E7012B467}" destId="{4CDED10C-B3D3-4EA6-8596-18CF2D035C10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8F0F4E8-0171-4E58-9F19-F94ADD49E8A6}" type="doc">
      <dgm:prSet loTypeId="urn:microsoft.com/office/officeart/2005/8/layout/vList5" loCatId="list" qsTypeId="urn:microsoft.com/office/officeart/2005/8/quickstyle/simple1" qsCatId="simple" csTypeId="urn:microsoft.com/office/officeart/2005/8/colors/accent6_1" csCatId="accent6"/>
      <dgm:spPr/>
      <dgm:t>
        <a:bodyPr/>
        <a:lstStyle/>
        <a:p>
          <a:endParaRPr lang="en-US"/>
        </a:p>
      </dgm:t>
    </dgm:pt>
    <dgm:pt modelId="{D4BD542A-718E-4BFD-BE62-9E305081013E}">
      <dgm:prSet/>
      <dgm:spPr/>
      <dgm:t>
        <a:bodyPr/>
        <a:lstStyle/>
        <a:p>
          <a:pPr rtl="0"/>
          <a:r>
            <a:rPr lang="en-US" smtClean="0"/>
            <a:t>Quick overview of what this meeting is all about</a:t>
          </a:r>
          <a:endParaRPr lang="en-US"/>
        </a:p>
      </dgm:t>
    </dgm:pt>
    <dgm:pt modelId="{D3317B95-9455-426B-9749-8CD80CCB30A8}" type="parTrans" cxnId="{16F61BD3-0A4F-4286-B7CE-6DA35E42BBE3}">
      <dgm:prSet/>
      <dgm:spPr/>
      <dgm:t>
        <a:bodyPr/>
        <a:lstStyle/>
        <a:p>
          <a:endParaRPr lang="en-US"/>
        </a:p>
      </dgm:t>
    </dgm:pt>
    <dgm:pt modelId="{B85E2016-56F0-4F64-8E14-0FE6DC8EF9BB}" type="sibTrans" cxnId="{16F61BD3-0A4F-4286-B7CE-6DA35E42BBE3}">
      <dgm:prSet/>
      <dgm:spPr/>
      <dgm:t>
        <a:bodyPr/>
        <a:lstStyle/>
        <a:p>
          <a:endParaRPr lang="en-US"/>
        </a:p>
      </dgm:t>
    </dgm:pt>
    <dgm:pt modelId="{8A1B34EA-74C5-4F21-B75B-1BC7C14A2FBD}">
      <dgm:prSet/>
      <dgm:spPr/>
      <dgm:t>
        <a:bodyPr/>
        <a:lstStyle/>
        <a:p>
          <a:pPr rtl="0"/>
          <a:r>
            <a:rPr lang="en-US" smtClean="0"/>
            <a:t>Agenda</a:t>
          </a:r>
          <a:endParaRPr lang="en-US"/>
        </a:p>
      </dgm:t>
    </dgm:pt>
    <dgm:pt modelId="{D170F434-1252-43BB-8B29-B8A479E6700F}" type="parTrans" cxnId="{F07CE04F-55C5-47DE-A7B9-83C31ABED631}">
      <dgm:prSet/>
      <dgm:spPr/>
      <dgm:t>
        <a:bodyPr/>
        <a:lstStyle/>
        <a:p>
          <a:endParaRPr lang="en-US"/>
        </a:p>
      </dgm:t>
    </dgm:pt>
    <dgm:pt modelId="{BF1F02B4-983A-4709-ABC1-0569A062C262}" type="sibTrans" cxnId="{F07CE04F-55C5-47DE-A7B9-83C31ABED631}">
      <dgm:prSet/>
      <dgm:spPr/>
      <dgm:t>
        <a:bodyPr/>
        <a:lstStyle/>
        <a:p>
          <a:endParaRPr lang="en-US"/>
        </a:p>
      </dgm:t>
    </dgm:pt>
    <dgm:pt modelId="{3BA81FEC-CAE7-4B94-96B2-FEB3D8560919}">
      <dgm:prSet/>
      <dgm:spPr/>
      <dgm:t>
        <a:bodyPr/>
        <a:lstStyle/>
        <a:p>
          <a:pPr rtl="0"/>
          <a:r>
            <a:rPr lang="en-US" smtClean="0"/>
            <a:t>What to expect</a:t>
          </a:r>
          <a:endParaRPr lang="en-US"/>
        </a:p>
      </dgm:t>
    </dgm:pt>
    <dgm:pt modelId="{BCE7AEFA-D0B0-4172-AE0E-71C9EAAA0DBB}" type="parTrans" cxnId="{21A5511B-5459-4FDC-B59A-33F57CC94E6D}">
      <dgm:prSet/>
      <dgm:spPr/>
      <dgm:t>
        <a:bodyPr/>
        <a:lstStyle/>
        <a:p>
          <a:endParaRPr lang="en-US"/>
        </a:p>
      </dgm:t>
    </dgm:pt>
    <dgm:pt modelId="{DA277C1C-FD94-4B39-90B9-F9C836778D27}" type="sibTrans" cxnId="{21A5511B-5459-4FDC-B59A-33F57CC94E6D}">
      <dgm:prSet/>
      <dgm:spPr/>
      <dgm:t>
        <a:bodyPr/>
        <a:lstStyle/>
        <a:p>
          <a:endParaRPr lang="en-US"/>
        </a:p>
      </dgm:t>
    </dgm:pt>
    <dgm:pt modelId="{D0DBF832-1472-4F79-9BBF-51BAFC08616C}">
      <dgm:prSet/>
      <dgm:spPr/>
      <dgm:t>
        <a:bodyPr/>
        <a:lstStyle/>
        <a:p>
          <a:pPr rtl="0"/>
          <a:r>
            <a:rPr lang="en-US" smtClean="0"/>
            <a:t>What’s next </a:t>
          </a:r>
          <a:endParaRPr lang="en-US"/>
        </a:p>
      </dgm:t>
    </dgm:pt>
    <dgm:pt modelId="{336FF096-0EB1-40A7-AAFE-5FA0260C4D8F}" type="parTrans" cxnId="{FD425F12-23DA-411E-B368-3B195B7D60CE}">
      <dgm:prSet/>
      <dgm:spPr/>
      <dgm:t>
        <a:bodyPr/>
        <a:lstStyle/>
        <a:p>
          <a:endParaRPr lang="en-US"/>
        </a:p>
      </dgm:t>
    </dgm:pt>
    <dgm:pt modelId="{DD21A16E-A9D8-43B7-BDC4-F9E54FE36CC4}" type="sibTrans" cxnId="{FD425F12-23DA-411E-B368-3B195B7D60CE}">
      <dgm:prSet/>
      <dgm:spPr/>
      <dgm:t>
        <a:bodyPr/>
        <a:lstStyle/>
        <a:p>
          <a:endParaRPr lang="en-US"/>
        </a:p>
      </dgm:t>
    </dgm:pt>
    <dgm:pt modelId="{3B436A50-50B3-486A-8C7D-49E90BC73B8E}">
      <dgm:prSet/>
      <dgm:spPr/>
      <dgm:t>
        <a:bodyPr/>
        <a:lstStyle/>
        <a:p>
          <a:pPr rtl="0"/>
          <a:r>
            <a:rPr lang="en-US" smtClean="0"/>
            <a:t>Follow up meeting TBD </a:t>
          </a:r>
          <a:endParaRPr lang="en-US"/>
        </a:p>
      </dgm:t>
    </dgm:pt>
    <dgm:pt modelId="{6EFCEC40-C3AA-49B5-B775-E24CAE98A67A}" type="parTrans" cxnId="{12059C2D-36F4-4060-885C-E28BC21E638C}">
      <dgm:prSet/>
      <dgm:spPr/>
      <dgm:t>
        <a:bodyPr/>
        <a:lstStyle/>
        <a:p>
          <a:endParaRPr lang="en-US"/>
        </a:p>
      </dgm:t>
    </dgm:pt>
    <dgm:pt modelId="{4D232398-7E14-48F5-9D68-E438A27FEA40}" type="sibTrans" cxnId="{12059C2D-36F4-4060-885C-E28BC21E638C}">
      <dgm:prSet/>
      <dgm:spPr/>
      <dgm:t>
        <a:bodyPr/>
        <a:lstStyle/>
        <a:p>
          <a:endParaRPr lang="en-US"/>
        </a:p>
      </dgm:t>
    </dgm:pt>
    <dgm:pt modelId="{92BA51E2-309C-4ACB-9090-A721AE884667}" type="pres">
      <dgm:prSet presAssocID="{68F0F4E8-0171-4E58-9F19-F94ADD49E8A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A9D756E-37DD-46D8-9734-929498AF9475}" type="pres">
      <dgm:prSet presAssocID="{D4BD542A-718E-4BFD-BE62-9E305081013E}" presName="linNode" presStyleCnt="0"/>
      <dgm:spPr/>
    </dgm:pt>
    <dgm:pt modelId="{B6E03DDF-BCE7-4244-AF9D-4692FCD6287A}" type="pres">
      <dgm:prSet presAssocID="{D4BD542A-718E-4BFD-BE62-9E305081013E}" presName="parentText" presStyleLbl="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8844BE-219E-4EC6-B8C9-A84AC6499211}" type="pres">
      <dgm:prSet presAssocID="{D4BD542A-718E-4BFD-BE62-9E305081013E}" presName="descendantText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95FD939-4444-4D4B-8AB7-3B1367E42A63}" type="presOf" srcId="{3BA81FEC-CAE7-4B94-96B2-FEB3D8560919}" destId="{568844BE-219E-4EC6-B8C9-A84AC6499211}" srcOrd="0" destOrd="1" presId="urn:microsoft.com/office/officeart/2005/8/layout/vList5"/>
    <dgm:cxn modelId="{72693E33-27D4-47BA-8567-898D8ADE2113}" type="presOf" srcId="{68F0F4E8-0171-4E58-9F19-F94ADD49E8A6}" destId="{92BA51E2-309C-4ACB-9090-A721AE884667}" srcOrd="0" destOrd="0" presId="urn:microsoft.com/office/officeart/2005/8/layout/vList5"/>
    <dgm:cxn modelId="{77DEB933-8944-4903-9EB8-B68D4B11703C}" type="presOf" srcId="{D0DBF832-1472-4F79-9BBF-51BAFC08616C}" destId="{568844BE-219E-4EC6-B8C9-A84AC6499211}" srcOrd="0" destOrd="2" presId="urn:microsoft.com/office/officeart/2005/8/layout/vList5"/>
    <dgm:cxn modelId="{12059C2D-36F4-4060-885C-E28BC21E638C}" srcId="{D4BD542A-718E-4BFD-BE62-9E305081013E}" destId="{3B436A50-50B3-486A-8C7D-49E90BC73B8E}" srcOrd="3" destOrd="0" parTransId="{6EFCEC40-C3AA-49B5-B775-E24CAE98A67A}" sibTransId="{4D232398-7E14-48F5-9D68-E438A27FEA40}"/>
    <dgm:cxn modelId="{E3B62271-4F05-4682-B663-CD43F91B7C21}" type="presOf" srcId="{8A1B34EA-74C5-4F21-B75B-1BC7C14A2FBD}" destId="{568844BE-219E-4EC6-B8C9-A84AC6499211}" srcOrd="0" destOrd="0" presId="urn:microsoft.com/office/officeart/2005/8/layout/vList5"/>
    <dgm:cxn modelId="{BA8EDDE5-7D5C-463A-8918-6E838BE48282}" type="presOf" srcId="{D4BD542A-718E-4BFD-BE62-9E305081013E}" destId="{B6E03DDF-BCE7-4244-AF9D-4692FCD6287A}" srcOrd="0" destOrd="0" presId="urn:microsoft.com/office/officeart/2005/8/layout/vList5"/>
    <dgm:cxn modelId="{F07CE04F-55C5-47DE-A7B9-83C31ABED631}" srcId="{D4BD542A-718E-4BFD-BE62-9E305081013E}" destId="{8A1B34EA-74C5-4F21-B75B-1BC7C14A2FBD}" srcOrd="0" destOrd="0" parTransId="{D170F434-1252-43BB-8B29-B8A479E6700F}" sibTransId="{BF1F02B4-983A-4709-ABC1-0569A062C262}"/>
    <dgm:cxn modelId="{FD425F12-23DA-411E-B368-3B195B7D60CE}" srcId="{D4BD542A-718E-4BFD-BE62-9E305081013E}" destId="{D0DBF832-1472-4F79-9BBF-51BAFC08616C}" srcOrd="2" destOrd="0" parTransId="{336FF096-0EB1-40A7-AAFE-5FA0260C4D8F}" sibTransId="{DD21A16E-A9D8-43B7-BDC4-F9E54FE36CC4}"/>
    <dgm:cxn modelId="{16F61BD3-0A4F-4286-B7CE-6DA35E42BBE3}" srcId="{68F0F4E8-0171-4E58-9F19-F94ADD49E8A6}" destId="{D4BD542A-718E-4BFD-BE62-9E305081013E}" srcOrd="0" destOrd="0" parTransId="{D3317B95-9455-426B-9749-8CD80CCB30A8}" sibTransId="{B85E2016-56F0-4F64-8E14-0FE6DC8EF9BB}"/>
    <dgm:cxn modelId="{EB81E2DD-A9A3-43A5-867C-9C7831500852}" type="presOf" srcId="{3B436A50-50B3-486A-8C7D-49E90BC73B8E}" destId="{568844BE-219E-4EC6-B8C9-A84AC6499211}" srcOrd="0" destOrd="3" presId="urn:microsoft.com/office/officeart/2005/8/layout/vList5"/>
    <dgm:cxn modelId="{21A5511B-5459-4FDC-B59A-33F57CC94E6D}" srcId="{D4BD542A-718E-4BFD-BE62-9E305081013E}" destId="{3BA81FEC-CAE7-4B94-96B2-FEB3D8560919}" srcOrd="1" destOrd="0" parTransId="{BCE7AEFA-D0B0-4172-AE0E-71C9EAAA0DBB}" sibTransId="{DA277C1C-FD94-4B39-90B9-F9C836778D27}"/>
    <dgm:cxn modelId="{8114A46A-4590-4A02-8129-49B6DBDB0376}" type="presParOf" srcId="{92BA51E2-309C-4ACB-9090-A721AE884667}" destId="{EA9D756E-37DD-46D8-9734-929498AF9475}" srcOrd="0" destOrd="0" presId="urn:microsoft.com/office/officeart/2005/8/layout/vList5"/>
    <dgm:cxn modelId="{C337DA8E-AD68-4796-A433-B0738A2D835A}" type="presParOf" srcId="{EA9D756E-37DD-46D8-9734-929498AF9475}" destId="{B6E03DDF-BCE7-4244-AF9D-4692FCD6287A}" srcOrd="0" destOrd="0" presId="urn:microsoft.com/office/officeart/2005/8/layout/vList5"/>
    <dgm:cxn modelId="{37F65FB9-18AE-4A0D-9B9A-09D9D6827126}" type="presParOf" srcId="{EA9D756E-37DD-46D8-9734-929498AF9475}" destId="{568844BE-219E-4EC6-B8C9-A84AC649921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E28E7FF-1991-4E8B-BFE8-FA7251C15B3C}" type="doc">
      <dgm:prSet loTypeId="urn:microsoft.com/office/officeart/2005/8/layout/cycle2" loCatId="cycle" qsTypeId="urn:microsoft.com/office/officeart/2005/8/quickstyle/simple1" qsCatId="simple" csTypeId="urn:microsoft.com/office/officeart/2005/8/colors/accent6_1" csCatId="accent6"/>
      <dgm:spPr/>
      <dgm:t>
        <a:bodyPr/>
        <a:lstStyle/>
        <a:p>
          <a:endParaRPr lang="en-US"/>
        </a:p>
      </dgm:t>
    </dgm:pt>
    <dgm:pt modelId="{DE1EFA34-74BA-49A4-B8E7-9C596034B58A}">
      <dgm:prSet/>
      <dgm:spPr/>
      <dgm:t>
        <a:bodyPr/>
        <a:lstStyle/>
        <a:p>
          <a:pPr rtl="0"/>
          <a:r>
            <a:rPr lang="en-US" smtClean="0"/>
            <a:t>Describe the objective(s) of the exercise</a:t>
          </a:r>
          <a:endParaRPr lang="en-US"/>
        </a:p>
      </dgm:t>
    </dgm:pt>
    <dgm:pt modelId="{63645BC0-0249-49FD-A02E-14029FEBA121}" type="parTrans" cxnId="{1371B18A-C925-4CCA-9C4C-CD75FEA0122B}">
      <dgm:prSet/>
      <dgm:spPr/>
      <dgm:t>
        <a:bodyPr/>
        <a:lstStyle/>
        <a:p>
          <a:endParaRPr lang="en-US"/>
        </a:p>
      </dgm:t>
    </dgm:pt>
    <dgm:pt modelId="{33989079-142C-43C8-9DA5-AA5758D5FA57}" type="sibTrans" cxnId="{1371B18A-C925-4CCA-9C4C-CD75FEA0122B}">
      <dgm:prSet/>
      <dgm:spPr/>
      <dgm:t>
        <a:bodyPr/>
        <a:lstStyle/>
        <a:p>
          <a:endParaRPr lang="en-US"/>
        </a:p>
      </dgm:t>
    </dgm:pt>
    <dgm:pt modelId="{7F52CC13-00DA-42A9-A8C0-120C41161626}">
      <dgm:prSet/>
      <dgm:spPr/>
      <dgm:t>
        <a:bodyPr/>
        <a:lstStyle/>
        <a:p>
          <a:pPr rtl="0"/>
          <a:r>
            <a:rPr lang="en-US" smtClean="0"/>
            <a:t>New product or service ideas?</a:t>
          </a:r>
          <a:endParaRPr lang="en-US"/>
        </a:p>
      </dgm:t>
    </dgm:pt>
    <dgm:pt modelId="{A0D4EEDD-A6BA-4321-B9B9-756BEB9C220C}" type="parTrans" cxnId="{2E2D1831-E830-43D1-93E8-192097E1AF4D}">
      <dgm:prSet/>
      <dgm:spPr/>
      <dgm:t>
        <a:bodyPr/>
        <a:lstStyle/>
        <a:p>
          <a:endParaRPr lang="en-US"/>
        </a:p>
      </dgm:t>
    </dgm:pt>
    <dgm:pt modelId="{C819DD4E-8B1C-4227-BA03-218EC92112C0}" type="sibTrans" cxnId="{2E2D1831-E830-43D1-93E8-192097E1AF4D}">
      <dgm:prSet/>
      <dgm:spPr/>
      <dgm:t>
        <a:bodyPr/>
        <a:lstStyle/>
        <a:p>
          <a:endParaRPr lang="en-US"/>
        </a:p>
      </dgm:t>
    </dgm:pt>
    <dgm:pt modelId="{28B64D23-D8DA-4E35-9704-72C77FDFA073}">
      <dgm:prSet/>
      <dgm:spPr/>
      <dgm:t>
        <a:bodyPr/>
        <a:lstStyle/>
        <a:p>
          <a:pPr rtl="0"/>
          <a:r>
            <a:rPr lang="en-US" smtClean="0"/>
            <a:t>New feature ideas?</a:t>
          </a:r>
          <a:endParaRPr lang="en-US"/>
        </a:p>
      </dgm:t>
    </dgm:pt>
    <dgm:pt modelId="{D8E8F39B-85DE-4BC4-B5BE-B01EB714D49D}" type="parTrans" cxnId="{D4A02F05-DBC5-415A-B250-EAD2FD33C142}">
      <dgm:prSet/>
      <dgm:spPr/>
      <dgm:t>
        <a:bodyPr/>
        <a:lstStyle/>
        <a:p>
          <a:endParaRPr lang="en-US"/>
        </a:p>
      </dgm:t>
    </dgm:pt>
    <dgm:pt modelId="{C2C8CEAE-77C2-488B-9B3E-7F4FFD0695C1}" type="sibTrans" cxnId="{D4A02F05-DBC5-415A-B250-EAD2FD33C142}">
      <dgm:prSet/>
      <dgm:spPr/>
      <dgm:t>
        <a:bodyPr/>
        <a:lstStyle/>
        <a:p>
          <a:endParaRPr lang="en-US"/>
        </a:p>
      </dgm:t>
    </dgm:pt>
    <dgm:pt modelId="{61583085-3656-4B16-94E0-5C2A52B6EBB0}">
      <dgm:prSet/>
      <dgm:spPr/>
      <dgm:t>
        <a:bodyPr/>
        <a:lstStyle/>
        <a:p>
          <a:pPr rtl="0"/>
          <a:r>
            <a:rPr lang="en-US" smtClean="0"/>
            <a:t>Feature/product naming?</a:t>
          </a:r>
          <a:endParaRPr lang="en-US"/>
        </a:p>
      </dgm:t>
    </dgm:pt>
    <dgm:pt modelId="{B971B7B1-0280-444C-A2DB-C1F13F5A8071}" type="parTrans" cxnId="{7C9F672A-4F65-4DFF-861C-BB6B7ADE9007}">
      <dgm:prSet/>
      <dgm:spPr/>
      <dgm:t>
        <a:bodyPr/>
        <a:lstStyle/>
        <a:p>
          <a:endParaRPr lang="en-US"/>
        </a:p>
      </dgm:t>
    </dgm:pt>
    <dgm:pt modelId="{1F846305-558D-43DE-A58B-82A5ABE19314}" type="sibTrans" cxnId="{7C9F672A-4F65-4DFF-861C-BB6B7ADE9007}">
      <dgm:prSet/>
      <dgm:spPr/>
      <dgm:t>
        <a:bodyPr/>
        <a:lstStyle/>
        <a:p>
          <a:endParaRPr lang="en-US"/>
        </a:p>
      </dgm:t>
    </dgm:pt>
    <dgm:pt modelId="{E34803C6-8F6F-4C6A-9108-B6C8E39F6BFE}">
      <dgm:prSet/>
      <dgm:spPr/>
      <dgm:t>
        <a:bodyPr/>
        <a:lstStyle/>
        <a:p>
          <a:pPr rtl="0"/>
          <a:r>
            <a:rPr lang="en-US" smtClean="0"/>
            <a:t>Promotion ideas?</a:t>
          </a:r>
          <a:endParaRPr lang="en-US"/>
        </a:p>
      </dgm:t>
    </dgm:pt>
    <dgm:pt modelId="{7BA95203-B258-4F9D-B22E-DDFB5B8B4770}" type="parTrans" cxnId="{57B46452-1596-40B5-90B0-7AEC77DE4E6E}">
      <dgm:prSet/>
      <dgm:spPr/>
      <dgm:t>
        <a:bodyPr/>
        <a:lstStyle/>
        <a:p>
          <a:endParaRPr lang="en-US"/>
        </a:p>
      </dgm:t>
    </dgm:pt>
    <dgm:pt modelId="{81D6E972-513D-4008-B630-C8E244F74D54}" type="sibTrans" cxnId="{57B46452-1596-40B5-90B0-7AEC77DE4E6E}">
      <dgm:prSet/>
      <dgm:spPr/>
      <dgm:t>
        <a:bodyPr/>
        <a:lstStyle/>
        <a:p>
          <a:endParaRPr lang="en-US"/>
        </a:p>
      </dgm:t>
    </dgm:pt>
    <dgm:pt modelId="{474B54DC-7CD8-4F52-A991-2ACA80E0C7ED}">
      <dgm:prSet/>
      <dgm:spPr/>
      <dgm:t>
        <a:bodyPr/>
        <a:lstStyle/>
        <a:p>
          <a:pPr rtl="0"/>
          <a:r>
            <a:rPr lang="en-US" smtClean="0"/>
            <a:t>New process for doing something?</a:t>
          </a:r>
          <a:endParaRPr lang="en-US"/>
        </a:p>
      </dgm:t>
    </dgm:pt>
    <dgm:pt modelId="{ABA6E585-8E0C-404C-9AC5-ABE663414BF8}" type="parTrans" cxnId="{44F9B234-AB27-47DE-B6AA-E8953BA2B170}">
      <dgm:prSet/>
      <dgm:spPr/>
      <dgm:t>
        <a:bodyPr/>
        <a:lstStyle/>
        <a:p>
          <a:endParaRPr lang="en-US"/>
        </a:p>
      </dgm:t>
    </dgm:pt>
    <dgm:pt modelId="{EBBD0BAE-A9F9-4654-BB60-F819FEC8B3A3}" type="sibTrans" cxnId="{44F9B234-AB27-47DE-B6AA-E8953BA2B170}">
      <dgm:prSet/>
      <dgm:spPr/>
      <dgm:t>
        <a:bodyPr/>
        <a:lstStyle/>
        <a:p>
          <a:endParaRPr lang="en-US"/>
        </a:p>
      </dgm:t>
    </dgm:pt>
    <dgm:pt modelId="{404369A5-6BB4-419B-ABEB-59B60B0C9D55}">
      <dgm:prSet/>
      <dgm:spPr/>
      <dgm:t>
        <a:bodyPr/>
        <a:lstStyle/>
        <a:p>
          <a:pPr rtl="0"/>
          <a:r>
            <a:rPr lang="en-US" smtClean="0"/>
            <a:t>Define top requirements or restrictions</a:t>
          </a:r>
          <a:endParaRPr lang="en-US"/>
        </a:p>
      </dgm:t>
    </dgm:pt>
    <dgm:pt modelId="{45472C08-BA10-4391-B778-350585EF37FA}" type="parTrans" cxnId="{469880D0-ACFD-4912-BB6D-3BE5A2F2EC14}">
      <dgm:prSet/>
      <dgm:spPr/>
      <dgm:t>
        <a:bodyPr/>
        <a:lstStyle/>
        <a:p>
          <a:endParaRPr lang="en-US"/>
        </a:p>
      </dgm:t>
    </dgm:pt>
    <dgm:pt modelId="{2F3F58A6-B45D-41BB-94C6-38C652A26F41}" type="sibTrans" cxnId="{469880D0-ACFD-4912-BB6D-3BE5A2F2EC14}">
      <dgm:prSet/>
      <dgm:spPr/>
      <dgm:t>
        <a:bodyPr/>
        <a:lstStyle/>
        <a:p>
          <a:endParaRPr lang="en-US"/>
        </a:p>
      </dgm:t>
    </dgm:pt>
    <dgm:pt modelId="{55F9FB4F-EA21-4660-BD68-4D0BC9FE0EBF}">
      <dgm:prSet/>
      <dgm:spPr/>
      <dgm:t>
        <a:bodyPr/>
        <a:lstStyle/>
        <a:p>
          <a:pPr rtl="0"/>
          <a:r>
            <a:rPr lang="en-US" smtClean="0"/>
            <a:t>Cost</a:t>
          </a:r>
          <a:endParaRPr lang="en-US"/>
        </a:p>
      </dgm:t>
    </dgm:pt>
    <dgm:pt modelId="{6357C6A0-FCF9-4CF8-AF22-A22058BC13D1}" type="parTrans" cxnId="{31D25493-E8C4-4B31-87BB-BCFFB8BFADE5}">
      <dgm:prSet/>
      <dgm:spPr/>
      <dgm:t>
        <a:bodyPr/>
        <a:lstStyle/>
        <a:p>
          <a:endParaRPr lang="en-US"/>
        </a:p>
      </dgm:t>
    </dgm:pt>
    <dgm:pt modelId="{B218ED0C-F357-4280-BC54-C7B8B03E1205}" type="sibTrans" cxnId="{31D25493-E8C4-4B31-87BB-BCFFB8BFADE5}">
      <dgm:prSet/>
      <dgm:spPr/>
      <dgm:t>
        <a:bodyPr/>
        <a:lstStyle/>
        <a:p>
          <a:endParaRPr lang="en-US"/>
        </a:p>
      </dgm:t>
    </dgm:pt>
    <dgm:pt modelId="{D89C968F-23EE-47A4-B6E4-39125CE6920A}">
      <dgm:prSet/>
      <dgm:spPr/>
      <dgm:t>
        <a:bodyPr/>
        <a:lstStyle/>
        <a:p>
          <a:pPr rtl="0"/>
          <a:r>
            <a:rPr lang="en-US" smtClean="0"/>
            <a:t>Resources</a:t>
          </a:r>
          <a:endParaRPr lang="en-US"/>
        </a:p>
      </dgm:t>
    </dgm:pt>
    <dgm:pt modelId="{A75A94F7-61E2-4499-BB7E-4638F6F14E7C}" type="parTrans" cxnId="{F6658D7D-8B13-4E52-834D-B89BE2B57AFD}">
      <dgm:prSet/>
      <dgm:spPr/>
      <dgm:t>
        <a:bodyPr/>
        <a:lstStyle/>
        <a:p>
          <a:endParaRPr lang="en-US"/>
        </a:p>
      </dgm:t>
    </dgm:pt>
    <dgm:pt modelId="{A16E64BC-CCD4-4709-9133-BD7C4EB3DF6E}" type="sibTrans" cxnId="{F6658D7D-8B13-4E52-834D-B89BE2B57AFD}">
      <dgm:prSet/>
      <dgm:spPr/>
      <dgm:t>
        <a:bodyPr/>
        <a:lstStyle/>
        <a:p>
          <a:endParaRPr lang="en-US"/>
        </a:p>
      </dgm:t>
    </dgm:pt>
    <dgm:pt modelId="{064E646E-FE2E-4C89-962E-1701ABF89715}" type="pres">
      <dgm:prSet presAssocID="{0E28E7FF-1991-4E8B-BFE8-FA7251C15B3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E15BABE-94C2-4FCE-953A-D0CFC0C32A94}" type="pres">
      <dgm:prSet presAssocID="{DE1EFA34-74BA-49A4-B8E7-9C596034B58A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B79E48-2F34-4FB7-8755-A660AEFF35E9}" type="pres">
      <dgm:prSet presAssocID="{33989079-142C-43C8-9DA5-AA5758D5FA57}" presName="sibTrans" presStyleLbl="sibTrans2D1" presStyleIdx="0" presStyleCnt="2"/>
      <dgm:spPr/>
      <dgm:t>
        <a:bodyPr/>
        <a:lstStyle/>
        <a:p>
          <a:endParaRPr lang="en-US"/>
        </a:p>
      </dgm:t>
    </dgm:pt>
    <dgm:pt modelId="{9054182A-365D-4AF1-90E6-2EEB1670C0CA}" type="pres">
      <dgm:prSet presAssocID="{33989079-142C-43C8-9DA5-AA5758D5FA57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3CBDE8A9-BD60-4A9E-86B0-9BC0E80841B7}" type="pres">
      <dgm:prSet presAssocID="{404369A5-6BB4-419B-ABEB-59B60B0C9D55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E4A432A-D329-4FF3-8AD7-D98A0BF79843}" type="pres">
      <dgm:prSet presAssocID="{2F3F58A6-B45D-41BB-94C6-38C652A26F41}" presName="sibTrans" presStyleLbl="sibTrans2D1" presStyleIdx="1" presStyleCnt="2"/>
      <dgm:spPr/>
      <dgm:t>
        <a:bodyPr/>
        <a:lstStyle/>
        <a:p>
          <a:endParaRPr lang="en-US"/>
        </a:p>
      </dgm:t>
    </dgm:pt>
    <dgm:pt modelId="{A359A2E2-DA96-42DD-A804-D37B42394113}" type="pres">
      <dgm:prSet presAssocID="{2F3F58A6-B45D-41BB-94C6-38C652A26F41}" presName="connectorText" presStyleLbl="sibTrans2D1" presStyleIdx="1" presStyleCnt="2"/>
      <dgm:spPr/>
      <dgm:t>
        <a:bodyPr/>
        <a:lstStyle/>
        <a:p>
          <a:endParaRPr lang="en-US"/>
        </a:p>
      </dgm:t>
    </dgm:pt>
  </dgm:ptLst>
  <dgm:cxnLst>
    <dgm:cxn modelId="{469880D0-ACFD-4912-BB6D-3BE5A2F2EC14}" srcId="{0E28E7FF-1991-4E8B-BFE8-FA7251C15B3C}" destId="{404369A5-6BB4-419B-ABEB-59B60B0C9D55}" srcOrd="1" destOrd="0" parTransId="{45472C08-BA10-4391-B778-350585EF37FA}" sibTransId="{2F3F58A6-B45D-41BB-94C6-38C652A26F41}"/>
    <dgm:cxn modelId="{FCBC1DF8-04D8-448F-95D2-B63E5AF8C20D}" type="presOf" srcId="{33989079-142C-43C8-9DA5-AA5758D5FA57}" destId="{9054182A-365D-4AF1-90E6-2EEB1670C0CA}" srcOrd="1" destOrd="0" presId="urn:microsoft.com/office/officeart/2005/8/layout/cycle2"/>
    <dgm:cxn modelId="{E83C4555-07E6-42A7-9566-E7E3B194B557}" type="presOf" srcId="{61583085-3656-4B16-94E0-5C2A52B6EBB0}" destId="{CE15BABE-94C2-4FCE-953A-D0CFC0C32A94}" srcOrd="0" destOrd="3" presId="urn:microsoft.com/office/officeart/2005/8/layout/cycle2"/>
    <dgm:cxn modelId="{AE1267CB-6DA3-4233-A70F-76369881CF83}" type="presOf" srcId="{28B64D23-D8DA-4E35-9704-72C77FDFA073}" destId="{CE15BABE-94C2-4FCE-953A-D0CFC0C32A94}" srcOrd="0" destOrd="2" presId="urn:microsoft.com/office/officeart/2005/8/layout/cycle2"/>
    <dgm:cxn modelId="{06F0BD23-43A2-443D-962C-0C5DB2A43AB3}" type="presOf" srcId="{55F9FB4F-EA21-4660-BD68-4D0BC9FE0EBF}" destId="{3CBDE8A9-BD60-4A9E-86B0-9BC0E80841B7}" srcOrd="0" destOrd="1" presId="urn:microsoft.com/office/officeart/2005/8/layout/cycle2"/>
    <dgm:cxn modelId="{197AD4BF-5415-4559-96D3-FF1B912FF885}" type="presOf" srcId="{2F3F58A6-B45D-41BB-94C6-38C652A26F41}" destId="{2E4A432A-D329-4FF3-8AD7-D98A0BF79843}" srcOrd="0" destOrd="0" presId="urn:microsoft.com/office/officeart/2005/8/layout/cycle2"/>
    <dgm:cxn modelId="{B9C9812D-44F8-4545-9380-460BD8E9C228}" type="presOf" srcId="{0E28E7FF-1991-4E8B-BFE8-FA7251C15B3C}" destId="{064E646E-FE2E-4C89-962E-1701ABF89715}" srcOrd="0" destOrd="0" presId="urn:microsoft.com/office/officeart/2005/8/layout/cycle2"/>
    <dgm:cxn modelId="{D4A02F05-DBC5-415A-B250-EAD2FD33C142}" srcId="{DE1EFA34-74BA-49A4-B8E7-9C596034B58A}" destId="{28B64D23-D8DA-4E35-9704-72C77FDFA073}" srcOrd="1" destOrd="0" parTransId="{D8E8F39B-85DE-4BC4-B5BE-B01EB714D49D}" sibTransId="{C2C8CEAE-77C2-488B-9B3E-7F4FFD0695C1}"/>
    <dgm:cxn modelId="{242E7E1D-77FA-4AB5-9599-302D101D2DDF}" type="presOf" srcId="{7F52CC13-00DA-42A9-A8C0-120C41161626}" destId="{CE15BABE-94C2-4FCE-953A-D0CFC0C32A94}" srcOrd="0" destOrd="1" presId="urn:microsoft.com/office/officeart/2005/8/layout/cycle2"/>
    <dgm:cxn modelId="{44F9B234-AB27-47DE-B6AA-E8953BA2B170}" srcId="{DE1EFA34-74BA-49A4-B8E7-9C596034B58A}" destId="{474B54DC-7CD8-4F52-A991-2ACA80E0C7ED}" srcOrd="4" destOrd="0" parTransId="{ABA6E585-8E0C-404C-9AC5-ABE663414BF8}" sibTransId="{EBBD0BAE-A9F9-4654-BB60-F819FEC8B3A3}"/>
    <dgm:cxn modelId="{B4EE2644-F9CB-4D2A-8FAF-24F3EEA95AF0}" type="presOf" srcId="{DE1EFA34-74BA-49A4-B8E7-9C596034B58A}" destId="{CE15BABE-94C2-4FCE-953A-D0CFC0C32A94}" srcOrd="0" destOrd="0" presId="urn:microsoft.com/office/officeart/2005/8/layout/cycle2"/>
    <dgm:cxn modelId="{8CEA7766-91E9-42A3-89E5-1CF31393624E}" type="presOf" srcId="{E34803C6-8F6F-4C6A-9108-B6C8E39F6BFE}" destId="{CE15BABE-94C2-4FCE-953A-D0CFC0C32A94}" srcOrd="0" destOrd="4" presId="urn:microsoft.com/office/officeart/2005/8/layout/cycle2"/>
    <dgm:cxn modelId="{2E2D1831-E830-43D1-93E8-192097E1AF4D}" srcId="{DE1EFA34-74BA-49A4-B8E7-9C596034B58A}" destId="{7F52CC13-00DA-42A9-A8C0-120C41161626}" srcOrd="0" destOrd="0" parTransId="{A0D4EEDD-A6BA-4321-B9B9-756BEB9C220C}" sibTransId="{C819DD4E-8B1C-4227-BA03-218EC92112C0}"/>
    <dgm:cxn modelId="{BB2E9C13-650D-4D78-9B9D-CAB06A2899FA}" type="presOf" srcId="{2F3F58A6-B45D-41BB-94C6-38C652A26F41}" destId="{A359A2E2-DA96-42DD-A804-D37B42394113}" srcOrd="1" destOrd="0" presId="urn:microsoft.com/office/officeart/2005/8/layout/cycle2"/>
    <dgm:cxn modelId="{A456B9D0-31AE-494D-BA26-693847F3FA7E}" type="presOf" srcId="{33989079-142C-43C8-9DA5-AA5758D5FA57}" destId="{42B79E48-2F34-4FB7-8755-A660AEFF35E9}" srcOrd="0" destOrd="0" presId="urn:microsoft.com/office/officeart/2005/8/layout/cycle2"/>
    <dgm:cxn modelId="{BCBBE326-14F2-4079-9592-4D2ADB879817}" type="presOf" srcId="{404369A5-6BB4-419B-ABEB-59B60B0C9D55}" destId="{3CBDE8A9-BD60-4A9E-86B0-9BC0E80841B7}" srcOrd="0" destOrd="0" presId="urn:microsoft.com/office/officeart/2005/8/layout/cycle2"/>
    <dgm:cxn modelId="{57B46452-1596-40B5-90B0-7AEC77DE4E6E}" srcId="{DE1EFA34-74BA-49A4-B8E7-9C596034B58A}" destId="{E34803C6-8F6F-4C6A-9108-B6C8E39F6BFE}" srcOrd="3" destOrd="0" parTransId="{7BA95203-B258-4F9D-B22E-DDFB5B8B4770}" sibTransId="{81D6E972-513D-4008-B630-C8E244F74D54}"/>
    <dgm:cxn modelId="{62621222-D811-46D5-800E-F7E3CED0C368}" type="presOf" srcId="{D89C968F-23EE-47A4-B6E4-39125CE6920A}" destId="{3CBDE8A9-BD60-4A9E-86B0-9BC0E80841B7}" srcOrd="0" destOrd="2" presId="urn:microsoft.com/office/officeart/2005/8/layout/cycle2"/>
    <dgm:cxn modelId="{407B341F-FD9F-4193-A950-375AD743C65D}" type="presOf" srcId="{474B54DC-7CD8-4F52-A991-2ACA80E0C7ED}" destId="{CE15BABE-94C2-4FCE-953A-D0CFC0C32A94}" srcOrd="0" destOrd="5" presId="urn:microsoft.com/office/officeart/2005/8/layout/cycle2"/>
    <dgm:cxn modelId="{7C9F672A-4F65-4DFF-861C-BB6B7ADE9007}" srcId="{DE1EFA34-74BA-49A4-B8E7-9C596034B58A}" destId="{61583085-3656-4B16-94E0-5C2A52B6EBB0}" srcOrd="2" destOrd="0" parTransId="{B971B7B1-0280-444C-A2DB-C1F13F5A8071}" sibTransId="{1F846305-558D-43DE-A58B-82A5ABE19314}"/>
    <dgm:cxn modelId="{31D25493-E8C4-4B31-87BB-BCFFB8BFADE5}" srcId="{404369A5-6BB4-419B-ABEB-59B60B0C9D55}" destId="{55F9FB4F-EA21-4660-BD68-4D0BC9FE0EBF}" srcOrd="0" destOrd="0" parTransId="{6357C6A0-FCF9-4CF8-AF22-A22058BC13D1}" sibTransId="{B218ED0C-F357-4280-BC54-C7B8B03E1205}"/>
    <dgm:cxn modelId="{1371B18A-C925-4CCA-9C4C-CD75FEA0122B}" srcId="{0E28E7FF-1991-4E8B-BFE8-FA7251C15B3C}" destId="{DE1EFA34-74BA-49A4-B8E7-9C596034B58A}" srcOrd="0" destOrd="0" parTransId="{63645BC0-0249-49FD-A02E-14029FEBA121}" sibTransId="{33989079-142C-43C8-9DA5-AA5758D5FA57}"/>
    <dgm:cxn modelId="{F6658D7D-8B13-4E52-834D-B89BE2B57AFD}" srcId="{404369A5-6BB4-419B-ABEB-59B60B0C9D55}" destId="{D89C968F-23EE-47A4-B6E4-39125CE6920A}" srcOrd="1" destOrd="0" parTransId="{A75A94F7-61E2-4499-BB7E-4638F6F14E7C}" sibTransId="{A16E64BC-CCD4-4709-9133-BD7C4EB3DF6E}"/>
    <dgm:cxn modelId="{CD6B30A9-0801-47A9-A31A-F16A7B036040}" type="presParOf" srcId="{064E646E-FE2E-4C89-962E-1701ABF89715}" destId="{CE15BABE-94C2-4FCE-953A-D0CFC0C32A94}" srcOrd="0" destOrd="0" presId="urn:microsoft.com/office/officeart/2005/8/layout/cycle2"/>
    <dgm:cxn modelId="{A56D13C6-82C4-487E-BE63-B1C66352D603}" type="presParOf" srcId="{064E646E-FE2E-4C89-962E-1701ABF89715}" destId="{42B79E48-2F34-4FB7-8755-A660AEFF35E9}" srcOrd="1" destOrd="0" presId="urn:microsoft.com/office/officeart/2005/8/layout/cycle2"/>
    <dgm:cxn modelId="{D3CE1B8B-B523-4468-B2C2-D507C36AC8C7}" type="presParOf" srcId="{42B79E48-2F34-4FB7-8755-A660AEFF35E9}" destId="{9054182A-365D-4AF1-90E6-2EEB1670C0CA}" srcOrd="0" destOrd="0" presId="urn:microsoft.com/office/officeart/2005/8/layout/cycle2"/>
    <dgm:cxn modelId="{FFF75392-DF8E-409C-930F-BF876BCDD07D}" type="presParOf" srcId="{064E646E-FE2E-4C89-962E-1701ABF89715}" destId="{3CBDE8A9-BD60-4A9E-86B0-9BC0E80841B7}" srcOrd="2" destOrd="0" presId="urn:microsoft.com/office/officeart/2005/8/layout/cycle2"/>
    <dgm:cxn modelId="{3D196C4F-4FD6-40A6-BA4E-43FD2CFDB66F}" type="presParOf" srcId="{064E646E-FE2E-4C89-962E-1701ABF89715}" destId="{2E4A432A-D329-4FF3-8AD7-D98A0BF79843}" srcOrd="3" destOrd="0" presId="urn:microsoft.com/office/officeart/2005/8/layout/cycle2"/>
    <dgm:cxn modelId="{A98F3242-DCC9-49AC-B52A-41040423574A}" type="presParOf" srcId="{2E4A432A-D329-4FF3-8AD7-D98A0BF79843}" destId="{A359A2E2-DA96-42DD-A804-D37B42394113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7D870C8-966A-4589-A9A3-72985A4E6BF8}" type="doc">
      <dgm:prSet loTypeId="urn:microsoft.com/office/officeart/2005/8/layout/vList2" loCatId="list" qsTypeId="urn:microsoft.com/office/officeart/2005/8/quickstyle/simple1" qsCatId="simple" csTypeId="urn:microsoft.com/office/officeart/2005/8/colors/accent6_1" csCatId="accent6"/>
      <dgm:spPr/>
      <dgm:t>
        <a:bodyPr/>
        <a:lstStyle/>
        <a:p>
          <a:endParaRPr lang="en-US"/>
        </a:p>
      </dgm:t>
    </dgm:pt>
    <dgm:pt modelId="{4F694981-50F0-4A90-9D04-FC42D42BB4A7}">
      <dgm:prSet/>
      <dgm:spPr/>
      <dgm:t>
        <a:bodyPr/>
        <a:lstStyle/>
        <a:p>
          <a:pPr rtl="0"/>
          <a:r>
            <a:rPr lang="en-US" smtClean="0"/>
            <a:t>No idea is a bad idea</a:t>
          </a:r>
          <a:endParaRPr lang="en-US"/>
        </a:p>
      </dgm:t>
    </dgm:pt>
    <dgm:pt modelId="{770FC2DF-421F-475E-B199-97F5D18E8B70}" type="parTrans" cxnId="{61644AE5-968D-4975-A730-1170BDE3014D}">
      <dgm:prSet/>
      <dgm:spPr/>
      <dgm:t>
        <a:bodyPr/>
        <a:lstStyle/>
        <a:p>
          <a:endParaRPr lang="en-US"/>
        </a:p>
      </dgm:t>
    </dgm:pt>
    <dgm:pt modelId="{9CF07312-C78C-4123-8385-052ABB7C6AE5}" type="sibTrans" cxnId="{61644AE5-968D-4975-A730-1170BDE3014D}">
      <dgm:prSet/>
      <dgm:spPr/>
      <dgm:t>
        <a:bodyPr/>
        <a:lstStyle/>
        <a:p>
          <a:endParaRPr lang="en-US"/>
        </a:p>
      </dgm:t>
    </dgm:pt>
    <dgm:pt modelId="{6BACC4B6-F808-45D4-B100-7E04D2DA78B5}">
      <dgm:prSet/>
      <dgm:spPr/>
      <dgm:t>
        <a:bodyPr/>
        <a:lstStyle/>
        <a:p>
          <a:pPr rtl="0"/>
          <a:r>
            <a:rPr lang="en-US" smtClean="0"/>
            <a:t>Be creative</a:t>
          </a:r>
          <a:endParaRPr lang="en-US"/>
        </a:p>
      </dgm:t>
    </dgm:pt>
    <dgm:pt modelId="{801E5774-8EC2-4F61-B0C8-F51AEFDD9502}" type="parTrans" cxnId="{8E16BD14-F205-43F8-872A-5ED6D563D894}">
      <dgm:prSet/>
      <dgm:spPr/>
      <dgm:t>
        <a:bodyPr/>
        <a:lstStyle/>
        <a:p>
          <a:endParaRPr lang="en-US"/>
        </a:p>
      </dgm:t>
    </dgm:pt>
    <dgm:pt modelId="{5E090879-A13F-4B8D-B4FA-0D1C1415257D}" type="sibTrans" cxnId="{8E16BD14-F205-43F8-872A-5ED6D563D894}">
      <dgm:prSet/>
      <dgm:spPr/>
      <dgm:t>
        <a:bodyPr/>
        <a:lstStyle/>
        <a:p>
          <a:endParaRPr lang="en-US"/>
        </a:p>
      </dgm:t>
    </dgm:pt>
    <dgm:pt modelId="{9AB3D70F-C237-47BD-93B5-C5CE2221D053}">
      <dgm:prSet/>
      <dgm:spPr/>
      <dgm:t>
        <a:bodyPr/>
        <a:lstStyle/>
        <a:p>
          <a:pPr rtl="0"/>
          <a:r>
            <a:rPr lang="en-US" smtClean="0"/>
            <a:t>Take risks</a:t>
          </a:r>
          <a:endParaRPr lang="en-US"/>
        </a:p>
      </dgm:t>
    </dgm:pt>
    <dgm:pt modelId="{B575FF64-E479-4D04-89F2-E1D527D1FD6F}" type="parTrans" cxnId="{400A9409-0516-4BFF-A540-9DFA9AFF8B10}">
      <dgm:prSet/>
      <dgm:spPr/>
      <dgm:t>
        <a:bodyPr/>
        <a:lstStyle/>
        <a:p>
          <a:endParaRPr lang="en-US"/>
        </a:p>
      </dgm:t>
    </dgm:pt>
    <dgm:pt modelId="{B42F8D2C-2027-493B-8E96-19188AED9D44}" type="sibTrans" cxnId="{400A9409-0516-4BFF-A540-9DFA9AFF8B10}">
      <dgm:prSet/>
      <dgm:spPr/>
      <dgm:t>
        <a:bodyPr/>
        <a:lstStyle/>
        <a:p>
          <a:endParaRPr lang="en-US"/>
        </a:p>
      </dgm:t>
    </dgm:pt>
    <dgm:pt modelId="{B662D08C-CC4C-467F-A4FA-6C32CF2248B7}">
      <dgm:prSet/>
      <dgm:spPr/>
      <dgm:t>
        <a:bodyPr/>
        <a:lstStyle/>
        <a:p>
          <a:pPr rtl="0"/>
          <a:r>
            <a:rPr lang="en-US" smtClean="0"/>
            <a:t>No criticism allowed</a:t>
          </a:r>
          <a:endParaRPr lang="en-US"/>
        </a:p>
      </dgm:t>
    </dgm:pt>
    <dgm:pt modelId="{4D0B2158-52BF-4F7E-9AA4-774A11CFFF20}" type="parTrans" cxnId="{0AABF7F3-3D7D-45FD-B8FF-84A8BA654438}">
      <dgm:prSet/>
      <dgm:spPr/>
      <dgm:t>
        <a:bodyPr/>
        <a:lstStyle/>
        <a:p>
          <a:endParaRPr lang="en-US"/>
        </a:p>
      </dgm:t>
    </dgm:pt>
    <dgm:pt modelId="{59304E9B-8176-439A-BF68-474FCF9F123F}" type="sibTrans" cxnId="{0AABF7F3-3D7D-45FD-B8FF-84A8BA654438}">
      <dgm:prSet/>
      <dgm:spPr/>
      <dgm:t>
        <a:bodyPr/>
        <a:lstStyle/>
        <a:p>
          <a:endParaRPr lang="en-US"/>
        </a:p>
      </dgm:t>
    </dgm:pt>
    <dgm:pt modelId="{A50B6D2D-7249-465C-B139-F425F38533EB}" type="pres">
      <dgm:prSet presAssocID="{17D870C8-966A-4589-A9A3-72985A4E6BF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BD82644-95F3-4D5A-B88A-4F94385571C0}" type="pres">
      <dgm:prSet presAssocID="{4F694981-50F0-4A90-9D04-FC42D42BB4A7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695C75-A65E-4C49-8196-1F0B5E1F8B8F}" type="pres">
      <dgm:prSet presAssocID="{9CF07312-C78C-4123-8385-052ABB7C6AE5}" presName="spacer" presStyleCnt="0"/>
      <dgm:spPr/>
    </dgm:pt>
    <dgm:pt modelId="{6E53E269-5C6E-4F44-8037-EE3180BAEBD3}" type="pres">
      <dgm:prSet presAssocID="{6BACC4B6-F808-45D4-B100-7E04D2DA78B5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0D0CF25-F3C1-49BC-B2EC-67A0F64F0994}" type="pres">
      <dgm:prSet presAssocID="{5E090879-A13F-4B8D-B4FA-0D1C1415257D}" presName="spacer" presStyleCnt="0"/>
      <dgm:spPr/>
    </dgm:pt>
    <dgm:pt modelId="{8AF6E487-AC8F-4575-AAFF-49A0ADA4E6B2}" type="pres">
      <dgm:prSet presAssocID="{9AB3D70F-C237-47BD-93B5-C5CE2221D053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244BF3-06A9-4BAD-AA54-54B6F71F122F}" type="pres">
      <dgm:prSet presAssocID="{B42F8D2C-2027-493B-8E96-19188AED9D44}" presName="spacer" presStyleCnt="0"/>
      <dgm:spPr/>
    </dgm:pt>
    <dgm:pt modelId="{16B38062-524C-40F6-83FE-659A356627D7}" type="pres">
      <dgm:prSet presAssocID="{B662D08C-CC4C-467F-A4FA-6C32CF2248B7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4E50AA8-20FB-4467-80E5-819C8F40AE0D}" type="presOf" srcId="{B662D08C-CC4C-467F-A4FA-6C32CF2248B7}" destId="{16B38062-524C-40F6-83FE-659A356627D7}" srcOrd="0" destOrd="0" presId="urn:microsoft.com/office/officeart/2005/8/layout/vList2"/>
    <dgm:cxn modelId="{B316069B-759C-4C50-889C-1BF187395095}" type="presOf" srcId="{17D870C8-966A-4589-A9A3-72985A4E6BF8}" destId="{A50B6D2D-7249-465C-B139-F425F38533EB}" srcOrd="0" destOrd="0" presId="urn:microsoft.com/office/officeart/2005/8/layout/vList2"/>
    <dgm:cxn modelId="{61644AE5-968D-4975-A730-1170BDE3014D}" srcId="{17D870C8-966A-4589-A9A3-72985A4E6BF8}" destId="{4F694981-50F0-4A90-9D04-FC42D42BB4A7}" srcOrd="0" destOrd="0" parTransId="{770FC2DF-421F-475E-B199-97F5D18E8B70}" sibTransId="{9CF07312-C78C-4123-8385-052ABB7C6AE5}"/>
    <dgm:cxn modelId="{0AABF7F3-3D7D-45FD-B8FF-84A8BA654438}" srcId="{17D870C8-966A-4589-A9A3-72985A4E6BF8}" destId="{B662D08C-CC4C-467F-A4FA-6C32CF2248B7}" srcOrd="3" destOrd="0" parTransId="{4D0B2158-52BF-4F7E-9AA4-774A11CFFF20}" sibTransId="{59304E9B-8176-439A-BF68-474FCF9F123F}"/>
    <dgm:cxn modelId="{8E16BD14-F205-43F8-872A-5ED6D563D894}" srcId="{17D870C8-966A-4589-A9A3-72985A4E6BF8}" destId="{6BACC4B6-F808-45D4-B100-7E04D2DA78B5}" srcOrd="1" destOrd="0" parTransId="{801E5774-8EC2-4F61-B0C8-F51AEFDD9502}" sibTransId="{5E090879-A13F-4B8D-B4FA-0D1C1415257D}"/>
    <dgm:cxn modelId="{400A9409-0516-4BFF-A540-9DFA9AFF8B10}" srcId="{17D870C8-966A-4589-A9A3-72985A4E6BF8}" destId="{9AB3D70F-C237-47BD-93B5-C5CE2221D053}" srcOrd="2" destOrd="0" parTransId="{B575FF64-E479-4D04-89F2-E1D527D1FD6F}" sibTransId="{B42F8D2C-2027-493B-8E96-19188AED9D44}"/>
    <dgm:cxn modelId="{051A21C4-6026-47B7-921F-F915901BBE23}" type="presOf" srcId="{9AB3D70F-C237-47BD-93B5-C5CE2221D053}" destId="{8AF6E487-AC8F-4575-AAFF-49A0ADA4E6B2}" srcOrd="0" destOrd="0" presId="urn:microsoft.com/office/officeart/2005/8/layout/vList2"/>
    <dgm:cxn modelId="{3B8A639B-C9C0-4A81-8B8E-74ED9FC351E2}" type="presOf" srcId="{4F694981-50F0-4A90-9D04-FC42D42BB4A7}" destId="{4BD82644-95F3-4D5A-B88A-4F94385571C0}" srcOrd="0" destOrd="0" presId="urn:microsoft.com/office/officeart/2005/8/layout/vList2"/>
    <dgm:cxn modelId="{3BCA7191-5BD5-4BA2-8FDE-438EE422D56C}" type="presOf" srcId="{6BACC4B6-F808-45D4-B100-7E04D2DA78B5}" destId="{6E53E269-5C6E-4F44-8037-EE3180BAEBD3}" srcOrd="0" destOrd="0" presId="urn:microsoft.com/office/officeart/2005/8/layout/vList2"/>
    <dgm:cxn modelId="{ECAE4644-7BEA-482D-A48F-99CA6BB649D1}" type="presParOf" srcId="{A50B6D2D-7249-465C-B139-F425F38533EB}" destId="{4BD82644-95F3-4D5A-B88A-4F94385571C0}" srcOrd="0" destOrd="0" presId="urn:microsoft.com/office/officeart/2005/8/layout/vList2"/>
    <dgm:cxn modelId="{82DA2FD2-2C69-4149-97ED-1A6DA2799280}" type="presParOf" srcId="{A50B6D2D-7249-465C-B139-F425F38533EB}" destId="{EB695C75-A65E-4C49-8196-1F0B5E1F8B8F}" srcOrd="1" destOrd="0" presId="urn:microsoft.com/office/officeart/2005/8/layout/vList2"/>
    <dgm:cxn modelId="{EB755814-37FF-48CD-8566-22C3B565B6CF}" type="presParOf" srcId="{A50B6D2D-7249-465C-B139-F425F38533EB}" destId="{6E53E269-5C6E-4F44-8037-EE3180BAEBD3}" srcOrd="2" destOrd="0" presId="urn:microsoft.com/office/officeart/2005/8/layout/vList2"/>
    <dgm:cxn modelId="{70433081-0CF7-449E-B6F5-1FEF960BA3BF}" type="presParOf" srcId="{A50B6D2D-7249-465C-B139-F425F38533EB}" destId="{F0D0CF25-F3C1-49BC-B2EC-67A0F64F0994}" srcOrd="3" destOrd="0" presId="urn:microsoft.com/office/officeart/2005/8/layout/vList2"/>
    <dgm:cxn modelId="{2B720C46-57A3-41B0-9CF6-054E34256CBF}" type="presParOf" srcId="{A50B6D2D-7249-465C-B139-F425F38533EB}" destId="{8AF6E487-AC8F-4575-AAFF-49A0ADA4E6B2}" srcOrd="4" destOrd="0" presId="urn:microsoft.com/office/officeart/2005/8/layout/vList2"/>
    <dgm:cxn modelId="{03FE4F23-28E0-4B1B-A454-A349792B479B}" type="presParOf" srcId="{A50B6D2D-7249-465C-B139-F425F38533EB}" destId="{53244BF3-06A9-4BAD-AA54-54B6F71F122F}" srcOrd="5" destOrd="0" presId="urn:microsoft.com/office/officeart/2005/8/layout/vList2"/>
    <dgm:cxn modelId="{7E6B6DFE-DAA4-4974-9E36-BD9B5651BD1D}" type="presParOf" srcId="{A50B6D2D-7249-465C-B139-F425F38533EB}" destId="{16B38062-524C-40F6-83FE-659A356627D7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6376669-C615-4012-8702-966F85928D40}" type="doc">
      <dgm:prSet loTypeId="urn:microsoft.com/office/officeart/2005/8/layout/target3" loCatId="relationship" qsTypeId="urn:microsoft.com/office/officeart/2005/8/quickstyle/simple1" qsCatId="simple" csTypeId="urn:microsoft.com/office/officeart/2005/8/colors/accent6_1" csCatId="accent6"/>
      <dgm:spPr/>
      <dgm:t>
        <a:bodyPr/>
        <a:lstStyle/>
        <a:p>
          <a:endParaRPr lang="en-US"/>
        </a:p>
      </dgm:t>
    </dgm:pt>
    <dgm:pt modelId="{1D05D8B0-EBBD-47EE-8C52-B33AD67EEFE2}">
      <dgm:prSet/>
      <dgm:spPr/>
      <dgm:t>
        <a:bodyPr/>
        <a:lstStyle/>
        <a:p>
          <a:pPr rtl="0"/>
          <a:r>
            <a:rPr lang="en-US" smtClean="0"/>
            <a:t>Review ideas</a:t>
          </a:r>
          <a:endParaRPr lang="en-US"/>
        </a:p>
      </dgm:t>
    </dgm:pt>
    <dgm:pt modelId="{7CF67EAA-130A-490D-93AF-0A2ECDB9791B}" type="parTrans" cxnId="{2292AEAA-CDC5-4505-B0C6-A7578EF6B065}">
      <dgm:prSet/>
      <dgm:spPr/>
      <dgm:t>
        <a:bodyPr/>
        <a:lstStyle/>
        <a:p>
          <a:endParaRPr lang="en-US"/>
        </a:p>
      </dgm:t>
    </dgm:pt>
    <dgm:pt modelId="{8CDCF124-D048-44E4-9D5D-418956836EE7}" type="sibTrans" cxnId="{2292AEAA-CDC5-4505-B0C6-A7578EF6B065}">
      <dgm:prSet/>
      <dgm:spPr/>
      <dgm:t>
        <a:bodyPr/>
        <a:lstStyle/>
        <a:p>
          <a:endParaRPr lang="en-US"/>
        </a:p>
      </dgm:t>
    </dgm:pt>
    <dgm:pt modelId="{83C97FD5-E9BA-4681-A7A2-9DC7476CAAE2}">
      <dgm:prSet/>
      <dgm:spPr/>
      <dgm:t>
        <a:bodyPr/>
        <a:lstStyle/>
        <a:p>
          <a:pPr rtl="0"/>
          <a:r>
            <a:rPr lang="en-US" smtClean="0"/>
            <a:t>Vote on top candidates and consolidate</a:t>
          </a:r>
          <a:endParaRPr lang="en-US"/>
        </a:p>
      </dgm:t>
    </dgm:pt>
    <dgm:pt modelId="{E13FBB77-78A2-43A6-ABE6-1655907E87FC}" type="parTrans" cxnId="{1E220A94-19D9-4A3E-80F1-342F8D3BC94D}">
      <dgm:prSet/>
      <dgm:spPr/>
      <dgm:t>
        <a:bodyPr/>
        <a:lstStyle/>
        <a:p>
          <a:endParaRPr lang="en-US"/>
        </a:p>
      </dgm:t>
    </dgm:pt>
    <dgm:pt modelId="{524EBBCC-4086-42E5-9E4C-44E0BEDAB4B8}" type="sibTrans" cxnId="{1E220A94-19D9-4A3E-80F1-342F8D3BC94D}">
      <dgm:prSet/>
      <dgm:spPr/>
      <dgm:t>
        <a:bodyPr/>
        <a:lstStyle/>
        <a:p>
          <a:endParaRPr lang="en-US"/>
        </a:p>
      </dgm:t>
    </dgm:pt>
    <dgm:pt modelId="{AB5408DC-DD18-40E9-B2C9-A8AF2E85B747}">
      <dgm:prSet/>
      <dgm:spPr/>
      <dgm:t>
        <a:bodyPr/>
        <a:lstStyle/>
        <a:p>
          <a:pPr rtl="0"/>
          <a:r>
            <a:rPr lang="en-US" smtClean="0"/>
            <a:t>Check requirements and restrictions</a:t>
          </a:r>
          <a:endParaRPr lang="en-US"/>
        </a:p>
      </dgm:t>
    </dgm:pt>
    <dgm:pt modelId="{25BC9130-C00A-4F92-BEEB-08A6978A1FEF}" type="parTrans" cxnId="{EAB7CE97-D992-4A65-B781-5909E94DF068}">
      <dgm:prSet/>
      <dgm:spPr/>
      <dgm:t>
        <a:bodyPr/>
        <a:lstStyle/>
        <a:p>
          <a:endParaRPr lang="en-US"/>
        </a:p>
      </dgm:t>
    </dgm:pt>
    <dgm:pt modelId="{473FD6E2-EC36-4746-B64F-76E11B1FA61F}" type="sibTrans" cxnId="{EAB7CE97-D992-4A65-B781-5909E94DF068}">
      <dgm:prSet/>
      <dgm:spPr/>
      <dgm:t>
        <a:bodyPr/>
        <a:lstStyle/>
        <a:p>
          <a:endParaRPr lang="en-US"/>
        </a:p>
      </dgm:t>
    </dgm:pt>
    <dgm:pt modelId="{BF6C2007-06D3-4A0D-98C0-D87770FBC67A}">
      <dgm:prSet/>
      <dgm:spPr/>
      <dgm:t>
        <a:bodyPr/>
        <a:lstStyle/>
        <a:p>
          <a:pPr rtl="0"/>
          <a:r>
            <a:rPr lang="en-US" smtClean="0"/>
            <a:t>Trim list to top 5-10 ideas</a:t>
          </a:r>
          <a:endParaRPr lang="en-US"/>
        </a:p>
      </dgm:t>
    </dgm:pt>
    <dgm:pt modelId="{86DEF039-B4C9-4445-ABE6-AEACAC35E5FC}" type="parTrans" cxnId="{654116FD-A5CA-4B69-ABAE-0B370B5C33FB}">
      <dgm:prSet/>
      <dgm:spPr/>
      <dgm:t>
        <a:bodyPr/>
        <a:lstStyle/>
        <a:p>
          <a:endParaRPr lang="en-US"/>
        </a:p>
      </dgm:t>
    </dgm:pt>
    <dgm:pt modelId="{CCED9A25-AFE0-4764-88EB-AF0D2ABD712B}" type="sibTrans" cxnId="{654116FD-A5CA-4B69-ABAE-0B370B5C33FB}">
      <dgm:prSet/>
      <dgm:spPr/>
      <dgm:t>
        <a:bodyPr/>
        <a:lstStyle/>
        <a:p>
          <a:endParaRPr lang="en-US"/>
        </a:p>
      </dgm:t>
    </dgm:pt>
    <dgm:pt modelId="{82D415C2-DC47-4F28-A982-BE5DE36253C1}" type="pres">
      <dgm:prSet presAssocID="{F6376669-C615-4012-8702-966F85928D40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82A11F2-19A8-4D03-A004-655B7016D5A8}" type="pres">
      <dgm:prSet presAssocID="{1D05D8B0-EBBD-47EE-8C52-B33AD67EEFE2}" presName="circle1" presStyleLbl="node1" presStyleIdx="0" presStyleCnt="4"/>
      <dgm:spPr/>
    </dgm:pt>
    <dgm:pt modelId="{A02ED997-7A1B-475C-AB2D-0E88CFF967DA}" type="pres">
      <dgm:prSet presAssocID="{1D05D8B0-EBBD-47EE-8C52-B33AD67EEFE2}" presName="space" presStyleCnt="0"/>
      <dgm:spPr/>
    </dgm:pt>
    <dgm:pt modelId="{43E00ED2-C65A-4435-AC97-F0A93CED474C}" type="pres">
      <dgm:prSet presAssocID="{1D05D8B0-EBBD-47EE-8C52-B33AD67EEFE2}" presName="rect1" presStyleLbl="alignAcc1" presStyleIdx="0" presStyleCnt="4"/>
      <dgm:spPr/>
      <dgm:t>
        <a:bodyPr/>
        <a:lstStyle/>
        <a:p>
          <a:endParaRPr lang="en-US"/>
        </a:p>
      </dgm:t>
    </dgm:pt>
    <dgm:pt modelId="{B7DE79F7-EF8A-46D8-A6F1-1715FDD65CF4}" type="pres">
      <dgm:prSet presAssocID="{83C97FD5-E9BA-4681-A7A2-9DC7476CAAE2}" presName="vertSpace2" presStyleLbl="node1" presStyleIdx="0" presStyleCnt="4"/>
      <dgm:spPr/>
    </dgm:pt>
    <dgm:pt modelId="{1C435F14-798F-402B-AF54-F0C385B618BB}" type="pres">
      <dgm:prSet presAssocID="{83C97FD5-E9BA-4681-A7A2-9DC7476CAAE2}" presName="circle2" presStyleLbl="node1" presStyleIdx="1" presStyleCnt="4"/>
      <dgm:spPr/>
    </dgm:pt>
    <dgm:pt modelId="{F16B6CC2-C229-48E3-A634-FFACA77B8370}" type="pres">
      <dgm:prSet presAssocID="{83C97FD5-E9BA-4681-A7A2-9DC7476CAAE2}" presName="rect2" presStyleLbl="alignAcc1" presStyleIdx="1" presStyleCnt="4"/>
      <dgm:spPr/>
      <dgm:t>
        <a:bodyPr/>
        <a:lstStyle/>
        <a:p>
          <a:endParaRPr lang="en-US"/>
        </a:p>
      </dgm:t>
    </dgm:pt>
    <dgm:pt modelId="{D9801B77-974C-4C64-8F53-BCBD4ACF4EBF}" type="pres">
      <dgm:prSet presAssocID="{AB5408DC-DD18-40E9-B2C9-A8AF2E85B747}" presName="vertSpace3" presStyleLbl="node1" presStyleIdx="1" presStyleCnt="4"/>
      <dgm:spPr/>
    </dgm:pt>
    <dgm:pt modelId="{E3705667-FFE3-4150-BE37-60B652A0C217}" type="pres">
      <dgm:prSet presAssocID="{AB5408DC-DD18-40E9-B2C9-A8AF2E85B747}" presName="circle3" presStyleLbl="node1" presStyleIdx="2" presStyleCnt="4"/>
      <dgm:spPr/>
    </dgm:pt>
    <dgm:pt modelId="{1FFF0F06-042C-411D-9359-3DAFB29BF2CE}" type="pres">
      <dgm:prSet presAssocID="{AB5408DC-DD18-40E9-B2C9-A8AF2E85B747}" presName="rect3" presStyleLbl="alignAcc1" presStyleIdx="2" presStyleCnt="4"/>
      <dgm:spPr/>
      <dgm:t>
        <a:bodyPr/>
        <a:lstStyle/>
        <a:p>
          <a:endParaRPr lang="en-US"/>
        </a:p>
      </dgm:t>
    </dgm:pt>
    <dgm:pt modelId="{B5013E6E-7F8A-4AFA-B9D5-2D5010E8DD32}" type="pres">
      <dgm:prSet presAssocID="{BF6C2007-06D3-4A0D-98C0-D87770FBC67A}" presName="vertSpace4" presStyleLbl="node1" presStyleIdx="2" presStyleCnt="4"/>
      <dgm:spPr/>
    </dgm:pt>
    <dgm:pt modelId="{4FF46E8F-2F3F-4883-BE9D-69AF03B29E00}" type="pres">
      <dgm:prSet presAssocID="{BF6C2007-06D3-4A0D-98C0-D87770FBC67A}" presName="circle4" presStyleLbl="node1" presStyleIdx="3" presStyleCnt="4"/>
      <dgm:spPr/>
    </dgm:pt>
    <dgm:pt modelId="{B73CC61F-3DDE-4F7F-AD3C-1EBFF97D42C3}" type="pres">
      <dgm:prSet presAssocID="{BF6C2007-06D3-4A0D-98C0-D87770FBC67A}" presName="rect4" presStyleLbl="alignAcc1" presStyleIdx="3" presStyleCnt="4"/>
      <dgm:spPr/>
      <dgm:t>
        <a:bodyPr/>
        <a:lstStyle/>
        <a:p>
          <a:endParaRPr lang="en-US"/>
        </a:p>
      </dgm:t>
    </dgm:pt>
    <dgm:pt modelId="{7C987AC2-4630-45A1-91B8-ED520EB76962}" type="pres">
      <dgm:prSet presAssocID="{1D05D8B0-EBBD-47EE-8C52-B33AD67EEFE2}" presName="rect1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05AFBFA-3C84-4B3B-900E-DD41DE651D6A}" type="pres">
      <dgm:prSet presAssocID="{83C97FD5-E9BA-4681-A7A2-9DC7476CAAE2}" presName="rect2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730F48-DAA6-49A5-9A9E-CFCE745F8978}" type="pres">
      <dgm:prSet presAssocID="{AB5408DC-DD18-40E9-B2C9-A8AF2E85B747}" presName="rect3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218F69-DB63-4E4A-B00E-EA8CF6E4C5BC}" type="pres">
      <dgm:prSet presAssocID="{BF6C2007-06D3-4A0D-98C0-D87770FBC67A}" presName="rect4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292AEAA-CDC5-4505-B0C6-A7578EF6B065}" srcId="{F6376669-C615-4012-8702-966F85928D40}" destId="{1D05D8B0-EBBD-47EE-8C52-B33AD67EEFE2}" srcOrd="0" destOrd="0" parTransId="{7CF67EAA-130A-490D-93AF-0A2ECDB9791B}" sibTransId="{8CDCF124-D048-44E4-9D5D-418956836EE7}"/>
    <dgm:cxn modelId="{654116FD-A5CA-4B69-ABAE-0B370B5C33FB}" srcId="{F6376669-C615-4012-8702-966F85928D40}" destId="{BF6C2007-06D3-4A0D-98C0-D87770FBC67A}" srcOrd="3" destOrd="0" parTransId="{86DEF039-B4C9-4445-ABE6-AEACAC35E5FC}" sibTransId="{CCED9A25-AFE0-4764-88EB-AF0D2ABD712B}"/>
    <dgm:cxn modelId="{0F0A407F-3077-4C60-B790-4B3EE2E68B45}" type="presOf" srcId="{1D05D8B0-EBBD-47EE-8C52-B33AD67EEFE2}" destId="{7C987AC2-4630-45A1-91B8-ED520EB76962}" srcOrd="1" destOrd="0" presId="urn:microsoft.com/office/officeart/2005/8/layout/target3"/>
    <dgm:cxn modelId="{F54C9395-951A-479D-AA48-72B57E7CD184}" type="presOf" srcId="{1D05D8B0-EBBD-47EE-8C52-B33AD67EEFE2}" destId="{43E00ED2-C65A-4435-AC97-F0A93CED474C}" srcOrd="0" destOrd="0" presId="urn:microsoft.com/office/officeart/2005/8/layout/target3"/>
    <dgm:cxn modelId="{F8432F8B-0503-4A92-8AEC-6CD0EECCD484}" type="presOf" srcId="{AB5408DC-DD18-40E9-B2C9-A8AF2E85B747}" destId="{1FFF0F06-042C-411D-9359-3DAFB29BF2CE}" srcOrd="0" destOrd="0" presId="urn:microsoft.com/office/officeart/2005/8/layout/target3"/>
    <dgm:cxn modelId="{35E68B2F-7653-4F86-AF5E-38CA39190453}" type="presOf" srcId="{BF6C2007-06D3-4A0D-98C0-D87770FBC67A}" destId="{6A218F69-DB63-4E4A-B00E-EA8CF6E4C5BC}" srcOrd="1" destOrd="0" presId="urn:microsoft.com/office/officeart/2005/8/layout/target3"/>
    <dgm:cxn modelId="{DDBA54D3-54C9-4520-BFB4-EA0F54FC3C40}" type="presOf" srcId="{BF6C2007-06D3-4A0D-98C0-D87770FBC67A}" destId="{B73CC61F-3DDE-4F7F-AD3C-1EBFF97D42C3}" srcOrd="0" destOrd="0" presId="urn:microsoft.com/office/officeart/2005/8/layout/target3"/>
    <dgm:cxn modelId="{93C7E97E-6C80-45B3-9491-65F95DC9434C}" type="presOf" srcId="{83C97FD5-E9BA-4681-A7A2-9DC7476CAAE2}" destId="{C05AFBFA-3C84-4B3B-900E-DD41DE651D6A}" srcOrd="1" destOrd="0" presId="urn:microsoft.com/office/officeart/2005/8/layout/target3"/>
    <dgm:cxn modelId="{D880BA62-344E-419F-8730-301932EFD604}" type="presOf" srcId="{AB5408DC-DD18-40E9-B2C9-A8AF2E85B747}" destId="{EB730F48-DAA6-49A5-9A9E-CFCE745F8978}" srcOrd="1" destOrd="0" presId="urn:microsoft.com/office/officeart/2005/8/layout/target3"/>
    <dgm:cxn modelId="{EAB7CE97-D992-4A65-B781-5909E94DF068}" srcId="{F6376669-C615-4012-8702-966F85928D40}" destId="{AB5408DC-DD18-40E9-B2C9-A8AF2E85B747}" srcOrd="2" destOrd="0" parTransId="{25BC9130-C00A-4F92-BEEB-08A6978A1FEF}" sibTransId="{473FD6E2-EC36-4746-B64F-76E11B1FA61F}"/>
    <dgm:cxn modelId="{5DB24972-354F-426E-905F-BBF36257757F}" type="presOf" srcId="{83C97FD5-E9BA-4681-A7A2-9DC7476CAAE2}" destId="{F16B6CC2-C229-48E3-A634-FFACA77B8370}" srcOrd="0" destOrd="0" presId="urn:microsoft.com/office/officeart/2005/8/layout/target3"/>
    <dgm:cxn modelId="{1E220A94-19D9-4A3E-80F1-342F8D3BC94D}" srcId="{F6376669-C615-4012-8702-966F85928D40}" destId="{83C97FD5-E9BA-4681-A7A2-9DC7476CAAE2}" srcOrd="1" destOrd="0" parTransId="{E13FBB77-78A2-43A6-ABE6-1655907E87FC}" sibTransId="{524EBBCC-4086-42E5-9E4C-44E0BEDAB4B8}"/>
    <dgm:cxn modelId="{92E0219A-A995-4C7E-8446-47612B7BA0E9}" type="presOf" srcId="{F6376669-C615-4012-8702-966F85928D40}" destId="{82D415C2-DC47-4F28-A982-BE5DE36253C1}" srcOrd="0" destOrd="0" presId="urn:microsoft.com/office/officeart/2005/8/layout/target3"/>
    <dgm:cxn modelId="{F978C2A8-88E9-4076-A88C-24B67B5EA0B6}" type="presParOf" srcId="{82D415C2-DC47-4F28-A982-BE5DE36253C1}" destId="{A82A11F2-19A8-4D03-A004-655B7016D5A8}" srcOrd="0" destOrd="0" presId="urn:microsoft.com/office/officeart/2005/8/layout/target3"/>
    <dgm:cxn modelId="{094BBC34-C58E-4379-8BE6-141F11EB75EE}" type="presParOf" srcId="{82D415C2-DC47-4F28-A982-BE5DE36253C1}" destId="{A02ED997-7A1B-475C-AB2D-0E88CFF967DA}" srcOrd="1" destOrd="0" presId="urn:microsoft.com/office/officeart/2005/8/layout/target3"/>
    <dgm:cxn modelId="{067926E9-CF6C-4131-925F-6618E6FBA3E7}" type="presParOf" srcId="{82D415C2-DC47-4F28-A982-BE5DE36253C1}" destId="{43E00ED2-C65A-4435-AC97-F0A93CED474C}" srcOrd="2" destOrd="0" presId="urn:microsoft.com/office/officeart/2005/8/layout/target3"/>
    <dgm:cxn modelId="{0578D8CA-8A4F-4027-B5F6-B013F3E41656}" type="presParOf" srcId="{82D415C2-DC47-4F28-A982-BE5DE36253C1}" destId="{B7DE79F7-EF8A-46D8-A6F1-1715FDD65CF4}" srcOrd="3" destOrd="0" presId="urn:microsoft.com/office/officeart/2005/8/layout/target3"/>
    <dgm:cxn modelId="{F734BE3F-4604-4747-A4A6-C99FA9EE2353}" type="presParOf" srcId="{82D415C2-DC47-4F28-A982-BE5DE36253C1}" destId="{1C435F14-798F-402B-AF54-F0C385B618BB}" srcOrd="4" destOrd="0" presId="urn:microsoft.com/office/officeart/2005/8/layout/target3"/>
    <dgm:cxn modelId="{38783CDA-A904-45BC-A9CB-CE25E991D7B8}" type="presParOf" srcId="{82D415C2-DC47-4F28-A982-BE5DE36253C1}" destId="{F16B6CC2-C229-48E3-A634-FFACA77B8370}" srcOrd="5" destOrd="0" presId="urn:microsoft.com/office/officeart/2005/8/layout/target3"/>
    <dgm:cxn modelId="{EAE49E3A-216F-42AF-92C8-FF2CA2A255C7}" type="presParOf" srcId="{82D415C2-DC47-4F28-A982-BE5DE36253C1}" destId="{D9801B77-974C-4C64-8F53-BCBD4ACF4EBF}" srcOrd="6" destOrd="0" presId="urn:microsoft.com/office/officeart/2005/8/layout/target3"/>
    <dgm:cxn modelId="{D89E3223-1C1D-403F-BAD0-93627C64D42A}" type="presParOf" srcId="{82D415C2-DC47-4F28-A982-BE5DE36253C1}" destId="{E3705667-FFE3-4150-BE37-60B652A0C217}" srcOrd="7" destOrd="0" presId="urn:microsoft.com/office/officeart/2005/8/layout/target3"/>
    <dgm:cxn modelId="{66112A82-40A0-4840-BDC3-C846F54DA2C4}" type="presParOf" srcId="{82D415C2-DC47-4F28-A982-BE5DE36253C1}" destId="{1FFF0F06-042C-411D-9359-3DAFB29BF2CE}" srcOrd="8" destOrd="0" presId="urn:microsoft.com/office/officeart/2005/8/layout/target3"/>
    <dgm:cxn modelId="{EEE50304-E73C-46A5-9014-F23105437DCD}" type="presParOf" srcId="{82D415C2-DC47-4F28-A982-BE5DE36253C1}" destId="{B5013E6E-7F8A-4AFA-B9D5-2D5010E8DD32}" srcOrd="9" destOrd="0" presId="urn:microsoft.com/office/officeart/2005/8/layout/target3"/>
    <dgm:cxn modelId="{6BB96855-6743-4223-ABCD-1E26934E7D8F}" type="presParOf" srcId="{82D415C2-DC47-4F28-A982-BE5DE36253C1}" destId="{4FF46E8F-2F3F-4883-BE9D-69AF03B29E00}" srcOrd="10" destOrd="0" presId="urn:microsoft.com/office/officeart/2005/8/layout/target3"/>
    <dgm:cxn modelId="{C6B29015-7602-4128-9294-8037EF250F59}" type="presParOf" srcId="{82D415C2-DC47-4F28-A982-BE5DE36253C1}" destId="{B73CC61F-3DDE-4F7F-AD3C-1EBFF97D42C3}" srcOrd="11" destOrd="0" presId="urn:microsoft.com/office/officeart/2005/8/layout/target3"/>
    <dgm:cxn modelId="{19AA9634-6CF6-4015-AEFE-2D56630BFB1B}" type="presParOf" srcId="{82D415C2-DC47-4F28-A982-BE5DE36253C1}" destId="{7C987AC2-4630-45A1-91B8-ED520EB76962}" srcOrd="12" destOrd="0" presId="urn:microsoft.com/office/officeart/2005/8/layout/target3"/>
    <dgm:cxn modelId="{D8A178BB-7F55-4308-BF66-5173B1FC5AE3}" type="presParOf" srcId="{82D415C2-DC47-4F28-A982-BE5DE36253C1}" destId="{C05AFBFA-3C84-4B3B-900E-DD41DE651D6A}" srcOrd="13" destOrd="0" presId="urn:microsoft.com/office/officeart/2005/8/layout/target3"/>
    <dgm:cxn modelId="{75993ED2-3E34-4751-BC39-690BE8984EB4}" type="presParOf" srcId="{82D415C2-DC47-4F28-A982-BE5DE36253C1}" destId="{EB730F48-DAA6-49A5-9A9E-CFCE745F8978}" srcOrd="14" destOrd="0" presId="urn:microsoft.com/office/officeart/2005/8/layout/target3"/>
    <dgm:cxn modelId="{2F4D288D-0F43-43CF-A297-E00A02933F07}" type="presParOf" srcId="{82D415C2-DC47-4F28-A982-BE5DE36253C1}" destId="{6A218F69-DB63-4E4A-B00E-EA8CF6E4C5BC}" srcOrd="15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11C373C-9648-4EC0-BC07-A1A747AC7461}" type="doc">
      <dgm:prSet loTypeId="urn:microsoft.com/office/officeart/2005/8/layout/hList1" loCatId="list" qsTypeId="urn:microsoft.com/office/officeart/2005/8/quickstyle/simple1" qsCatId="simple" csTypeId="urn:microsoft.com/office/officeart/2005/8/colors/accent6_1" csCatId="accent6"/>
      <dgm:spPr/>
      <dgm:t>
        <a:bodyPr/>
        <a:lstStyle/>
        <a:p>
          <a:endParaRPr lang="en-US"/>
        </a:p>
      </dgm:t>
    </dgm:pt>
    <dgm:pt modelId="{DA3819CA-6914-4D14-9C1E-836058BCE59F}">
      <dgm:prSet/>
      <dgm:spPr/>
      <dgm:t>
        <a:bodyPr/>
        <a:lstStyle/>
        <a:p>
          <a:pPr rtl="0"/>
          <a:r>
            <a:rPr lang="en-US" smtClean="0"/>
            <a:t>Describe what happens next:</a:t>
          </a:r>
          <a:endParaRPr lang="en-US"/>
        </a:p>
      </dgm:t>
    </dgm:pt>
    <dgm:pt modelId="{19EC22A2-5C0C-4040-B265-5B6F4739BCD5}" type="parTrans" cxnId="{FB68E039-C82B-498E-BE1F-DFC3AF571DE6}">
      <dgm:prSet/>
      <dgm:spPr/>
      <dgm:t>
        <a:bodyPr/>
        <a:lstStyle/>
        <a:p>
          <a:endParaRPr lang="en-US"/>
        </a:p>
      </dgm:t>
    </dgm:pt>
    <dgm:pt modelId="{9729A67C-1FF5-4358-B40B-D35FE6B284DB}" type="sibTrans" cxnId="{FB68E039-C82B-498E-BE1F-DFC3AF571DE6}">
      <dgm:prSet/>
      <dgm:spPr/>
      <dgm:t>
        <a:bodyPr/>
        <a:lstStyle/>
        <a:p>
          <a:endParaRPr lang="en-US"/>
        </a:p>
      </dgm:t>
    </dgm:pt>
    <dgm:pt modelId="{60166E72-6E3A-4E86-AB68-D20658191190}">
      <dgm:prSet/>
      <dgm:spPr/>
      <dgm:t>
        <a:bodyPr/>
        <a:lstStyle/>
        <a:p>
          <a:pPr rtl="0"/>
          <a:r>
            <a:rPr lang="en-US" smtClean="0"/>
            <a:t>Research the ideas generated?</a:t>
          </a:r>
          <a:endParaRPr lang="en-US"/>
        </a:p>
      </dgm:t>
    </dgm:pt>
    <dgm:pt modelId="{85645797-C3DE-4B47-8A79-BF59AEC83D1F}" type="parTrans" cxnId="{ABC31DE9-1B31-4597-8488-402441889647}">
      <dgm:prSet/>
      <dgm:spPr/>
      <dgm:t>
        <a:bodyPr/>
        <a:lstStyle/>
        <a:p>
          <a:endParaRPr lang="en-US"/>
        </a:p>
      </dgm:t>
    </dgm:pt>
    <dgm:pt modelId="{F2CB8BAC-A66E-4B8E-9B0A-96C73800FA2E}" type="sibTrans" cxnId="{ABC31DE9-1B31-4597-8488-402441889647}">
      <dgm:prSet/>
      <dgm:spPr/>
      <dgm:t>
        <a:bodyPr/>
        <a:lstStyle/>
        <a:p>
          <a:endParaRPr lang="en-US"/>
        </a:p>
      </dgm:t>
    </dgm:pt>
    <dgm:pt modelId="{FFA1CB23-B235-48B1-A7AF-AE9DAA86EDF4}">
      <dgm:prSet/>
      <dgm:spPr/>
      <dgm:t>
        <a:bodyPr/>
        <a:lstStyle/>
        <a:p>
          <a:pPr rtl="0"/>
          <a:r>
            <a:rPr lang="en-US" smtClean="0"/>
            <a:t>Follow up with larger group?</a:t>
          </a:r>
          <a:endParaRPr lang="en-US"/>
        </a:p>
      </dgm:t>
    </dgm:pt>
    <dgm:pt modelId="{F33A3252-2255-4F18-A9CD-43011893A6AE}" type="parTrans" cxnId="{AEC0D78A-758E-41BE-80A6-ABB3D0AE165B}">
      <dgm:prSet/>
      <dgm:spPr/>
      <dgm:t>
        <a:bodyPr/>
        <a:lstStyle/>
        <a:p>
          <a:endParaRPr lang="en-US"/>
        </a:p>
      </dgm:t>
    </dgm:pt>
    <dgm:pt modelId="{ED7E469B-66E3-40A9-92AC-4266C7DB6748}" type="sibTrans" cxnId="{AEC0D78A-758E-41BE-80A6-ABB3D0AE165B}">
      <dgm:prSet/>
      <dgm:spPr/>
      <dgm:t>
        <a:bodyPr/>
        <a:lstStyle/>
        <a:p>
          <a:endParaRPr lang="en-US"/>
        </a:p>
      </dgm:t>
    </dgm:pt>
    <dgm:pt modelId="{80EA3C92-31EA-48A0-9692-CA91F3ECBDDF}">
      <dgm:prSet/>
      <dgm:spPr/>
      <dgm:t>
        <a:bodyPr/>
        <a:lstStyle/>
        <a:p>
          <a:pPr rtl="0"/>
          <a:r>
            <a:rPr lang="en-US" smtClean="0"/>
            <a:t>Generate action items for follow-up:</a:t>
          </a:r>
          <a:endParaRPr lang="en-US"/>
        </a:p>
      </dgm:t>
    </dgm:pt>
    <dgm:pt modelId="{35C20352-5E75-47A7-9826-EF735E6FEF1E}" type="parTrans" cxnId="{07CC1D3E-6EC6-4879-A818-C8449410DA1E}">
      <dgm:prSet/>
      <dgm:spPr/>
      <dgm:t>
        <a:bodyPr/>
        <a:lstStyle/>
        <a:p>
          <a:endParaRPr lang="en-US"/>
        </a:p>
      </dgm:t>
    </dgm:pt>
    <dgm:pt modelId="{95A18812-189F-423C-B344-E320BD29E9C6}" type="sibTrans" cxnId="{07CC1D3E-6EC6-4879-A818-C8449410DA1E}">
      <dgm:prSet/>
      <dgm:spPr/>
      <dgm:t>
        <a:bodyPr/>
        <a:lstStyle/>
        <a:p>
          <a:endParaRPr lang="en-US"/>
        </a:p>
      </dgm:t>
    </dgm:pt>
    <dgm:pt modelId="{9E3E0D74-C833-486E-AB59-9DDEE1EC93A2}">
      <dgm:prSet/>
      <dgm:spPr/>
      <dgm:t>
        <a:bodyPr/>
        <a:lstStyle/>
        <a:p>
          <a:pPr rtl="0"/>
          <a:r>
            <a:rPr lang="en-US" smtClean="0"/>
            <a:t>Start turning ideas into reality</a:t>
          </a:r>
          <a:endParaRPr lang="en-US"/>
        </a:p>
      </dgm:t>
    </dgm:pt>
    <dgm:pt modelId="{9CC07929-D6E3-4C14-B233-DF7BCDD25F14}" type="parTrans" cxnId="{A170D76E-301E-4000-9462-7CF17CF3C7C6}">
      <dgm:prSet/>
      <dgm:spPr/>
      <dgm:t>
        <a:bodyPr/>
        <a:lstStyle/>
        <a:p>
          <a:endParaRPr lang="en-US"/>
        </a:p>
      </dgm:t>
    </dgm:pt>
    <dgm:pt modelId="{23FADC1E-AC22-4682-B598-D7A75C1B1701}" type="sibTrans" cxnId="{A170D76E-301E-4000-9462-7CF17CF3C7C6}">
      <dgm:prSet/>
      <dgm:spPr/>
      <dgm:t>
        <a:bodyPr/>
        <a:lstStyle/>
        <a:p>
          <a:endParaRPr lang="en-US"/>
        </a:p>
      </dgm:t>
    </dgm:pt>
    <dgm:pt modelId="{6A295B4A-8C66-4257-8507-FAD0A1F90047}" type="pres">
      <dgm:prSet presAssocID="{C11C373C-9648-4EC0-BC07-A1A747AC746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CD9F729-BF65-4F62-8978-8ED97C7CA030}" type="pres">
      <dgm:prSet presAssocID="{DA3819CA-6914-4D14-9C1E-836058BCE59F}" presName="composite" presStyleCnt="0"/>
      <dgm:spPr/>
    </dgm:pt>
    <dgm:pt modelId="{C128FC9F-2877-452C-87E9-E1559E02152C}" type="pres">
      <dgm:prSet presAssocID="{DA3819CA-6914-4D14-9C1E-836058BCE59F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AE3C58-97AA-4439-A304-C267E2073431}" type="pres">
      <dgm:prSet presAssocID="{DA3819CA-6914-4D14-9C1E-836058BCE59F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F05B3FE-7CEF-48A6-831F-A49D471399CA}" type="pres">
      <dgm:prSet presAssocID="{9729A67C-1FF5-4358-B40B-D35FE6B284DB}" presName="space" presStyleCnt="0"/>
      <dgm:spPr/>
    </dgm:pt>
    <dgm:pt modelId="{7E57C5C6-6429-40FE-B214-05F39B760D10}" type="pres">
      <dgm:prSet presAssocID="{80EA3C92-31EA-48A0-9692-CA91F3ECBDDF}" presName="composite" presStyleCnt="0"/>
      <dgm:spPr/>
    </dgm:pt>
    <dgm:pt modelId="{18E8840B-CD7D-41D5-B84B-2DA823BFEE1E}" type="pres">
      <dgm:prSet presAssocID="{80EA3C92-31EA-48A0-9692-CA91F3ECBDDF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BBBD1F0-89AA-4BF7-A6B0-4E5A911F92D0}" type="pres">
      <dgm:prSet presAssocID="{80EA3C92-31EA-48A0-9692-CA91F3ECBDDF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170D76E-301E-4000-9462-7CF17CF3C7C6}" srcId="{80EA3C92-31EA-48A0-9692-CA91F3ECBDDF}" destId="{9E3E0D74-C833-486E-AB59-9DDEE1EC93A2}" srcOrd="0" destOrd="0" parTransId="{9CC07929-D6E3-4C14-B233-DF7BCDD25F14}" sibTransId="{23FADC1E-AC22-4682-B598-D7A75C1B1701}"/>
    <dgm:cxn modelId="{CB5EC6E2-AF48-4658-A22C-2402B0C2608F}" type="presOf" srcId="{DA3819CA-6914-4D14-9C1E-836058BCE59F}" destId="{C128FC9F-2877-452C-87E9-E1559E02152C}" srcOrd="0" destOrd="0" presId="urn:microsoft.com/office/officeart/2005/8/layout/hList1"/>
    <dgm:cxn modelId="{2C015E16-C7EE-45C6-B94B-2EEBD710C4AD}" type="presOf" srcId="{9E3E0D74-C833-486E-AB59-9DDEE1EC93A2}" destId="{3BBBD1F0-89AA-4BF7-A6B0-4E5A911F92D0}" srcOrd="0" destOrd="0" presId="urn:microsoft.com/office/officeart/2005/8/layout/hList1"/>
    <dgm:cxn modelId="{ABC31DE9-1B31-4597-8488-402441889647}" srcId="{DA3819CA-6914-4D14-9C1E-836058BCE59F}" destId="{60166E72-6E3A-4E86-AB68-D20658191190}" srcOrd="0" destOrd="0" parTransId="{85645797-C3DE-4B47-8A79-BF59AEC83D1F}" sibTransId="{F2CB8BAC-A66E-4B8E-9B0A-96C73800FA2E}"/>
    <dgm:cxn modelId="{272CCD0A-D5CC-4BCC-B231-BDD63E2170FD}" type="presOf" srcId="{80EA3C92-31EA-48A0-9692-CA91F3ECBDDF}" destId="{18E8840B-CD7D-41D5-B84B-2DA823BFEE1E}" srcOrd="0" destOrd="0" presId="urn:microsoft.com/office/officeart/2005/8/layout/hList1"/>
    <dgm:cxn modelId="{68BCA608-BF03-49C7-B315-A0B3ACF6C0C5}" type="presOf" srcId="{60166E72-6E3A-4E86-AB68-D20658191190}" destId="{9FAE3C58-97AA-4439-A304-C267E2073431}" srcOrd="0" destOrd="0" presId="urn:microsoft.com/office/officeart/2005/8/layout/hList1"/>
    <dgm:cxn modelId="{C5723D98-3247-47F6-BF77-D3FC7E8E3708}" type="presOf" srcId="{C11C373C-9648-4EC0-BC07-A1A747AC7461}" destId="{6A295B4A-8C66-4257-8507-FAD0A1F90047}" srcOrd="0" destOrd="0" presId="urn:microsoft.com/office/officeart/2005/8/layout/hList1"/>
    <dgm:cxn modelId="{AEC0D78A-758E-41BE-80A6-ABB3D0AE165B}" srcId="{DA3819CA-6914-4D14-9C1E-836058BCE59F}" destId="{FFA1CB23-B235-48B1-A7AF-AE9DAA86EDF4}" srcOrd="1" destOrd="0" parTransId="{F33A3252-2255-4F18-A9CD-43011893A6AE}" sibTransId="{ED7E469B-66E3-40A9-92AC-4266C7DB6748}"/>
    <dgm:cxn modelId="{05E29ED6-77F6-477D-A131-3B59058586E1}" type="presOf" srcId="{FFA1CB23-B235-48B1-A7AF-AE9DAA86EDF4}" destId="{9FAE3C58-97AA-4439-A304-C267E2073431}" srcOrd="0" destOrd="1" presId="urn:microsoft.com/office/officeart/2005/8/layout/hList1"/>
    <dgm:cxn modelId="{07CC1D3E-6EC6-4879-A818-C8449410DA1E}" srcId="{C11C373C-9648-4EC0-BC07-A1A747AC7461}" destId="{80EA3C92-31EA-48A0-9692-CA91F3ECBDDF}" srcOrd="1" destOrd="0" parTransId="{35C20352-5E75-47A7-9826-EF735E6FEF1E}" sibTransId="{95A18812-189F-423C-B344-E320BD29E9C6}"/>
    <dgm:cxn modelId="{FB68E039-C82B-498E-BE1F-DFC3AF571DE6}" srcId="{C11C373C-9648-4EC0-BC07-A1A747AC7461}" destId="{DA3819CA-6914-4D14-9C1E-836058BCE59F}" srcOrd="0" destOrd="0" parTransId="{19EC22A2-5C0C-4040-B265-5B6F4739BCD5}" sibTransId="{9729A67C-1FF5-4358-B40B-D35FE6B284DB}"/>
    <dgm:cxn modelId="{A4AC9963-A8A3-45B0-BBB3-CBDD5EB82230}" type="presParOf" srcId="{6A295B4A-8C66-4257-8507-FAD0A1F90047}" destId="{BCD9F729-BF65-4F62-8978-8ED97C7CA030}" srcOrd="0" destOrd="0" presId="urn:microsoft.com/office/officeart/2005/8/layout/hList1"/>
    <dgm:cxn modelId="{ED7901E6-D447-46B6-93F6-30DB4AF3C6CE}" type="presParOf" srcId="{BCD9F729-BF65-4F62-8978-8ED97C7CA030}" destId="{C128FC9F-2877-452C-87E9-E1559E02152C}" srcOrd="0" destOrd="0" presId="urn:microsoft.com/office/officeart/2005/8/layout/hList1"/>
    <dgm:cxn modelId="{D50BE5DB-0C2E-45F1-8E0C-E8EC2F67FCEF}" type="presParOf" srcId="{BCD9F729-BF65-4F62-8978-8ED97C7CA030}" destId="{9FAE3C58-97AA-4439-A304-C267E2073431}" srcOrd="1" destOrd="0" presId="urn:microsoft.com/office/officeart/2005/8/layout/hList1"/>
    <dgm:cxn modelId="{3E52B21C-AAB4-4AE6-A09A-FF3349C3C30A}" type="presParOf" srcId="{6A295B4A-8C66-4257-8507-FAD0A1F90047}" destId="{8F05B3FE-7CEF-48A6-831F-A49D471399CA}" srcOrd="1" destOrd="0" presId="urn:microsoft.com/office/officeart/2005/8/layout/hList1"/>
    <dgm:cxn modelId="{6689AAA5-FFF8-4423-8A4C-3F41BFB123C0}" type="presParOf" srcId="{6A295B4A-8C66-4257-8507-FAD0A1F90047}" destId="{7E57C5C6-6429-40FE-B214-05F39B760D10}" srcOrd="2" destOrd="0" presId="urn:microsoft.com/office/officeart/2005/8/layout/hList1"/>
    <dgm:cxn modelId="{5A8ADCDB-6C84-4484-8944-A0F168DF0EB3}" type="presParOf" srcId="{7E57C5C6-6429-40FE-B214-05F39B760D10}" destId="{18E8840B-CD7D-41D5-B84B-2DA823BFEE1E}" srcOrd="0" destOrd="0" presId="urn:microsoft.com/office/officeart/2005/8/layout/hList1"/>
    <dgm:cxn modelId="{DCD2A12D-AA68-479B-8C6F-6387BF3A6376}" type="presParOf" srcId="{7E57C5C6-6429-40FE-B214-05F39B760D10}" destId="{3BBBD1F0-89AA-4BF7-A6B0-4E5A911F92D0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393975-0E77-42C7-8449-4EF9D2F278EF}">
      <dsp:nvSpPr>
        <dsp:cNvPr id="0" name=""/>
        <dsp:cNvSpPr/>
      </dsp:nvSpPr>
      <dsp:spPr>
        <a:xfrm>
          <a:off x="196453" y="2656"/>
          <a:ext cx="3020466" cy="181228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l" defTabSz="1644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smtClean="0"/>
            <a:t>Overview</a:t>
          </a:r>
          <a:endParaRPr lang="en-US" sz="3700" kern="1200"/>
        </a:p>
      </dsp:txBody>
      <dsp:txXfrm>
        <a:off x="196453" y="2656"/>
        <a:ext cx="3020466" cy="1812280"/>
      </dsp:txXfrm>
    </dsp:sp>
    <dsp:sp modelId="{ABD8F95E-F66F-4238-AB32-8FF49A13BE2C}">
      <dsp:nvSpPr>
        <dsp:cNvPr id="0" name=""/>
        <dsp:cNvSpPr/>
      </dsp:nvSpPr>
      <dsp:spPr>
        <a:xfrm>
          <a:off x="3518966" y="2656"/>
          <a:ext cx="3020466" cy="181228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l" defTabSz="1644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smtClean="0"/>
            <a:t>Brainstorming objectives</a:t>
          </a:r>
          <a:endParaRPr lang="en-US" sz="3700" kern="1200"/>
        </a:p>
      </dsp:txBody>
      <dsp:txXfrm>
        <a:off x="3518966" y="2656"/>
        <a:ext cx="3020466" cy="1812280"/>
      </dsp:txXfrm>
    </dsp:sp>
    <dsp:sp modelId="{76A56AC8-B081-462A-A62D-57E4075B4FBC}">
      <dsp:nvSpPr>
        <dsp:cNvPr id="0" name=""/>
        <dsp:cNvSpPr/>
      </dsp:nvSpPr>
      <dsp:spPr>
        <a:xfrm>
          <a:off x="6841480" y="2656"/>
          <a:ext cx="3020466" cy="181228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l" defTabSz="1644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smtClean="0"/>
            <a:t>Rules</a:t>
          </a:r>
          <a:endParaRPr lang="en-US" sz="3700" kern="1200"/>
        </a:p>
      </dsp:txBody>
      <dsp:txXfrm>
        <a:off x="6841480" y="2656"/>
        <a:ext cx="3020466" cy="1812280"/>
      </dsp:txXfrm>
    </dsp:sp>
    <dsp:sp modelId="{8D75956F-649A-4303-8B2B-E6BB2BCB9B54}">
      <dsp:nvSpPr>
        <dsp:cNvPr id="0" name=""/>
        <dsp:cNvSpPr/>
      </dsp:nvSpPr>
      <dsp:spPr>
        <a:xfrm>
          <a:off x="196453" y="2116983"/>
          <a:ext cx="3020466" cy="181228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l" defTabSz="1644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smtClean="0"/>
            <a:t>Brainstorming activities</a:t>
          </a:r>
          <a:endParaRPr lang="en-US" sz="3700" kern="1200"/>
        </a:p>
      </dsp:txBody>
      <dsp:txXfrm>
        <a:off x="196453" y="2116983"/>
        <a:ext cx="3020466" cy="1812280"/>
      </dsp:txXfrm>
    </dsp:sp>
    <dsp:sp modelId="{902DC2CA-8320-4D68-88B7-6EAD5A2CD580}">
      <dsp:nvSpPr>
        <dsp:cNvPr id="0" name=""/>
        <dsp:cNvSpPr/>
      </dsp:nvSpPr>
      <dsp:spPr>
        <a:xfrm>
          <a:off x="3518966" y="2116983"/>
          <a:ext cx="3020466" cy="181228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l" defTabSz="1644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smtClean="0"/>
            <a:t>Summarize</a:t>
          </a:r>
          <a:endParaRPr lang="en-US" sz="3700" kern="1200"/>
        </a:p>
      </dsp:txBody>
      <dsp:txXfrm>
        <a:off x="3518966" y="2116983"/>
        <a:ext cx="3020466" cy="1812280"/>
      </dsp:txXfrm>
    </dsp:sp>
    <dsp:sp modelId="{4CDED10C-B3D3-4EA6-8596-18CF2D035C10}">
      <dsp:nvSpPr>
        <dsp:cNvPr id="0" name=""/>
        <dsp:cNvSpPr/>
      </dsp:nvSpPr>
      <dsp:spPr>
        <a:xfrm>
          <a:off x="6841480" y="2116983"/>
          <a:ext cx="3020466" cy="181228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l" defTabSz="1644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smtClean="0"/>
            <a:t>Next steps</a:t>
          </a:r>
          <a:endParaRPr lang="en-US" sz="3700" kern="1200"/>
        </a:p>
      </dsp:txBody>
      <dsp:txXfrm>
        <a:off x="6841480" y="2116983"/>
        <a:ext cx="3020466" cy="181228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8844BE-219E-4EC6-B8C9-A84AC6499211}">
      <dsp:nvSpPr>
        <dsp:cNvPr id="0" name=""/>
        <dsp:cNvSpPr/>
      </dsp:nvSpPr>
      <dsp:spPr>
        <a:xfrm rot="5400000">
          <a:off x="5266943" y="-1252728"/>
          <a:ext cx="3145536" cy="6437376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20" tIns="80010" rIns="160020" bIns="80010" numCol="1" spcCol="1270" anchor="ctr" anchorCtr="0">
          <a:noAutofit/>
        </a:bodyPr>
        <a:lstStyle/>
        <a:p>
          <a:pPr marL="285750" lvl="1" indent="-285750" algn="l" defTabSz="1866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200" kern="1200" smtClean="0"/>
            <a:t>Agenda</a:t>
          </a:r>
          <a:endParaRPr lang="en-US" sz="4200" kern="1200"/>
        </a:p>
        <a:p>
          <a:pPr marL="285750" lvl="1" indent="-285750" algn="l" defTabSz="1866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200" kern="1200" smtClean="0"/>
            <a:t>What to expect</a:t>
          </a:r>
          <a:endParaRPr lang="en-US" sz="4200" kern="1200"/>
        </a:p>
        <a:p>
          <a:pPr marL="285750" lvl="1" indent="-285750" algn="l" defTabSz="1866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200" kern="1200" smtClean="0"/>
            <a:t>What’s next </a:t>
          </a:r>
          <a:endParaRPr lang="en-US" sz="4200" kern="1200"/>
        </a:p>
        <a:p>
          <a:pPr marL="285750" lvl="1" indent="-285750" algn="l" defTabSz="1866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200" kern="1200" smtClean="0"/>
            <a:t>Follow up meeting TBD </a:t>
          </a:r>
          <a:endParaRPr lang="en-US" sz="4200" kern="1200"/>
        </a:p>
      </dsp:txBody>
      <dsp:txXfrm rot="-5400000">
        <a:off x="3621023" y="546744"/>
        <a:ext cx="6283824" cy="2838432"/>
      </dsp:txXfrm>
    </dsp:sp>
    <dsp:sp modelId="{B6E03DDF-BCE7-4244-AF9D-4692FCD6287A}">
      <dsp:nvSpPr>
        <dsp:cNvPr id="0" name=""/>
        <dsp:cNvSpPr/>
      </dsp:nvSpPr>
      <dsp:spPr>
        <a:xfrm>
          <a:off x="0" y="0"/>
          <a:ext cx="3621024" cy="393192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070" tIns="89535" rIns="179070" bIns="89535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700" kern="1200" smtClean="0"/>
            <a:t>Quick overview of what this meeting is all about</a:t>
          </a:r>
          <a:endParaRPr lang="en-US" sz="4700" kern="1200"/>
        </a:p>
      </dsp:txBody>
      <dsp:txXfrm>
        <a:off x="176764" y="176764"/>
        <a:ext cx="3267496" cy="357839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15BABE-94C2-4FCE-953A-D0CFC0C32A94}">
      <dsp:nvSpPr>
        <dsp:cNvPr id="0" name=""/>
        <dsp:cNvSpPr/>
      </dsp:nvSpPr>
      <dsp:spPr>
        <a:xfrm>
          <a:off x="226" y="1428"/>
          <a:ext cx="3929062" cy="392906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smtClean="0"/>
            <a:t>Describe the objective(s) of the exercise</a:t>
          </a:r>
          <a:endParaRPr lang="en-US" sz="2100" kern="120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smtClean="0"/>
            <a:t>New product or service ideas?</a:t>
          </a:r>
          <a:endParaRPr lang="en-US" sz="1600" kern="120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smtClean="0"/>
            <a:t>New feature ideas?</a:t>
          </a:r>
          <a:endParaRPr lang="en-US" sz="1600" kern="120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smtClean="0"/>
            <a:t>Feature/product naming?</a:t>
          </a:r>
          <a:endParaRPr lang="en-US" sz="1600" kern="120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smtClean="0"/>
            <a:t>Promotion ideas?</a:t>
          </a:r>
          <a:endParaRPr lang="en-US" sz="1600" kern="120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smtClean="0"/>
            <a:t>New process for doing something?</a:t>
          </a:r>
          <a:endParaRPr lang="en-US" sz="1600" kern="1200"/>
        </a:p>
      </dsp:txBody>
      <dsp:txXfrm>
        <a:off x="575624" y="576826"/>
        <a:ext cx="2778266" cy="2778266"/>
      </dsp:txXfrm>
    </dsp:sp>
    <dsp:sp modelId="{42B79E48-2F34-4FB7-8755-A660AEFF35E9}">
      <dsp:nvSpPr>
        <dsp:cNvPr id="0" name=""/>
        <dsp:cNvSpPr/>
      </dsp:nvSpPr>
      <dsp:spPr>
        <a:xfrm>
          <a:off x="3659739" y="-561540"/>
          <a:ext cx="2592193" cy="1326058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>
        <a:off x="3659739" y="-296328"/>
        <a:ext cx="2194376" cy="795634"/>
      </dsp:txXfrm>
    </dsp:sp>
    <dsp:sp modelId="{3CBDE8A9-BD60-4A9E-86B0-9BC0E80841B7}">
      <dsp:nvSpPr>
        <dsp:cNvPr id="0" name=""/>
        <dsp:cNvSpPr/>
      </dsp:nvSpPr>
      <dsp:spPr>
        <a:xfrm>
          <a:off x="6129110" y="1428"/>
          <a:ext cx="3929062" cy="392906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smtClean="0"/>
            <a:t>Define top requirements or restrictions</a:t>
          </a:r>
          <a:endParaRPr lang="en-US" sz="2100" kern="120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smtClean="0"/>
            <a:t>Cost</a:t>
          </a:r>
          <a:endParaRPr lang="en-US" sz="1600" kern="120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smtClean="0"/>
            <a:t>Resources</a:t>
          </a:r>
          <a:endParaRPr lang="en-US" sz="1600" kern="1200"/>
        </a:p>
      </dsp:txBody>
      <dsp:txXfrm>
        <a:off x="6704508" y="576826"/>
        <a:ext cx="2778266" cy="2778266"/>
      </dsp:txXfrm>
    </dsp:sp>
    <dsp:sp modelId="{2E4A432A-D329-4FF3-8AD7-D98A0BF79843}">
      <dsp:nvSpPr>
        <dsp:cNvPr id="0" name=""/>
        <dsp:cNvSpPr/>
      </dsp:nvSpPr>
      <dsp:spPr>
        <a:xfrm rot="10800000">
          <a:off x="3806467" y="3167401"/>
          <a:ext cx="2592193" cy="1326058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 rot="10800000">
        <a:off x="4204284" y="3432613"/>
        <a:ext cx="2194376" cy="79563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D82644-95F3-4D5A-B88A-4F94385571C0}">
      <dsp:nvSpPr>
        <dsp:cNvPr id="0" name=""/>
        <dsp:cNvSpPr/>
      </dsp:nvSpPr>
      <dsp:spPr>
        <a:xfrm>
          <a:off x="0" y="31229"/>
          <a:ext cx="10058399" cy="887445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l" defTabSz="1644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smtClean="0"/>
            <a:t>No idea is a bad idea</a:t>
          </a:r>
          <a:endParaRPr lang="en-US" sz="3700" kern="1200"/>
        </a:p>
      </dsp:txBody>
      <dsp:txXfrm>
        <a:off x="43321" y="74550"/>
        <a:ext cx="9971757" cy="800803"/>
      </dsp:txXfrm>
    </dsp:sp>
    <dsp:sp modelId="{6E53E269-5C6E-4F44-8037-EE3180BAEBD3}">
      <dsp:nvSpPr>
        <dsp:cNvPr id="0" name=""/>
        <dsp:cNvSpPr/>
      </dsp:nvSpPr>
      <dsp:spPr>
        <a:xfrm>
          <a:off x="0" y="1025235"/>
          <a:ext cx="10058399" cy="887445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l" defTabSz="1644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smtClean="0"/>
            <a:t>Be creative</a:t>
          </a:r>
          <a:endParaRPr lang="en-US" sz="3700" kern="1200"/>
        </a:p>
      </dsp:txBody>
      <dsp:txXfrm>
        <a:off x="43321" y="1068556"/>
        <a:ext cx="9971757" cy="800803"/>
      </dsp:txXfrm>
    </dsp:sp>
    <dsp:sp modelId="{8AF6E487-AC8F-4575-AAFF-49A0ADA4E6B2}">
      <dsp:nvSpPr>
        <dsp:cNvPr id="0" name=""/>
        <dsp:cNvSpPr/>
      </dsp:nvSpPr>
      <dsp:spPr>
        <a:xfrm>
          <a:off x="0" y="2019240"/>
          <a:ext cx="10058399" cy="887445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l" defTabSz="1644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smtClean="0"/>
            <a:t>Take risks</a:t>
          </a:r>
          <a:endParaRPr lang="en-US" sz="3700" kern="1200"/>
        </a:p>
      </dsp:txBody>
      <dsp:txXfrm>
        <a:off x="43321" y="2062561"/>
        <a:ext cx="9971757" cy="800803"/>
      </dsp:txXfrm>
    </dsp:sp>
    <dsp:sp modelId="{16B38062-524C-40F6-83FE-659A356627D7}">
      <dsp:nvSpPr>
        <dsp:cNvPr id="0" name=""/>
        <dsp:cNvSpPr/>
      </dsp:nvSpPr>
      <dsp:spPr>
        <a:xfrm>
          <a:off x="0" y="3013245"/>
          <a:ext cx="10058399" cy="887445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l" defTabSz="1644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smtClean="0"/>
            <a:t>No criticism allowed</a:t>
          </a:r>
          <a:endParaRPr lang="en-US" sz="3700" kern="1200"/>
        </a:p>
      </dsp:txBody>
      <dsp:txXfrm>
        <a:off x="43321" y="3056566"/>
        <a:ext cx="9971757" cy="80080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2A11F2-19A8-4D03-A004-655B7016D5A8}">
      <dsp:nvSpPr>
        <dsp:cNvPr id="0" name=""/>
        <dsp:cNvSpPr/>
      </dsp:nvSpPr>
      <dsp:spPr>
        <a:xfrm>
          <a:off x="0" y="0"/>
          <a:ext cx="3931920" cy="3931920"/>
        </a:xfrm>
        <a:prstGeom prst="pie">
          <a:avLst>
            <a:gd name="adj1" fmla="val 5400000"/>
            <a:gd name="adj2" fmla="val 1620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E00ED2-C65A-4435-AC97-F0A93CED474C}">
      <dsp:nvSpPr>
        <dsp:cNvPr id="0" name=""/>
        <dsp:cNvSpPr/>
      </dsp:nvSpPr>
      <dsp:spPr>
        <a:xfrm>
          <a:off x="1965960" y="0"/>
          <a:ext cx="8092439" cy="3931920"/>
        </a:xfrm>
        <a:prstGeom prst="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smtClean="0"/>
            <a:t>Review ideas</a:t>
          </a:r>
          <a:endParaRPr lang="en-US" sz="3600" kern="1200"/>
        </a:p>
      </dsp:txBody>
      <dsp:txXfrm>
        <a:off x="1965960" y="0"/>
        <a:ext cx="8092439" cy="835532"/>
      </dsp:txXfrm>
    </dsp:sp>
    <dsp:sp modelId="{1C435F14-798F-402B-AF54-F0C385B618BB}">
      <dsp:nvSpPr>
        <dsp:cNvPr id="0" name=""/>
        <dsp:cNvSpPr/>
      </dsp:nvSpPr>
      <dsp:spPr>
        <a:xfrm>
          <a:off x="516064" y="835532"/>
          <a:ext cx="2899791" cy="2899791"/>
        </a:xfrm>
        <a:prstGeom prst="pie">
          <a:avLst>
            <a:gd name="adj1" fmla="val 5400000"/>
            <a:gd name="adj2" fmla="val 1620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6B6CC2-C229-48E3-A634-FFACA77B8370}">
      <dsp:nvSpPr>
        <dsp:cNvPr id="0" name=""/>
        <dsp:cNvSpPr/>
      </dsp:nvSpPr>
      <dsp:spPr>
        <a:xfrm>
          <a:off x="1965960" y="835532"/>
          <a:ext cx="8092439" cy="2899791"/>
        </a:xfrm>
        <a:prstGeom prst="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smtClean="0"/>
            <a:t>Vote on top candidates and consolidate</a:t>
          </a:r>
          <a:endParaRPr lang="en-US" sz="3600" kern="1200"/>
        </a:p>
      </dsp:txBody>
      <dsp:txXfrm>
        <a:off x="1965960" y="835532"/>
        <a:ext cx="8092439" cy="835533"/>
      </dsp:txXfrm>
    </dsp:sp>
    <dsp:sp modelId="{E3705667-FFE3-4150-BE37-60B652A0C217}">
      <dsp:nvSpPr>
        <dsp:cNvPr id="0" name=""/>
        <dsp:cNvSpPr/>
      </dsp:nvSpPr>
      <dsp:spPr>
        <a:xfrm>
          <a:off x="1032129" y="1671066"/>
          <a:ext cx="1867662" cy="1867662"/>
        </a:xfrm>
        <a:prstGeom prst="pie">
          <a:avLst>
            <a:gd name="adj1" fmla="val 5400000"/>
            <a:gd name="adj2" fmla="val 1620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FFF0F06-042C-411D-9359-3DAFB29BF2CE}">
      <dsp:nvSpPr>
        <dsp:cNvPr id="0" name=""/>
        <dsp:cNvSpPr/>
      </dsp:nvSpPr>
      <dsp:spPr>
        <a:xfrm>
          <a:off x="1965960" y="1671066"/>
          <a:ext cx="8092439" cy="1867662"/>
        </a:xfrm>
        <a:prstGeom prst="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smtClean="0"/>
            <a:t>Check requirements and restrictions</a:t>
          </a:r>
          <a:endParaRPr lang="en-US" sz="3600" kern="1200"/>
        </a:p>
      </dsp:txBody>
      <dsp:txXfrm>
        <a:off x="1965960" y="1671066"/>
        <a:ext cx="8092439" cy="835533"/>
      </dsp:txXfrm>
    </dsp:sp>
    <dsp:sp modelId="{4FF46E8F-2F3F-4883-BE9D-69AF03B29E00}">
      <dsp:nvSpPr>
        <dsp:cNvPr id="0" name=""/>
        <dsp:cNvSpPr/>
      </dsp:nvSpPr>
      <dsp:spPr>
        <a:xfrm>
          <a:off x="1548193" y="2506599"/>
          <a:ext cx="835532" cy="835532"/>
        </a:xfrm>
        <a:prstGeom prst="pie">
          <a:avLst>
            <a:gd name="adj1" fmla="val 5400000"/>
            <a:gd name="adj2" fmla="val 1620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73CC61F-3DDE-4F7F-AD3C-1EBFF97D42C3}">
      <dsp:nvSpPr>
        <dsp:cNvPr id="0" name=""/>
        <dsp:cNvSpPr/>
      </dsp:nvSpPr>
      <dsp:spPr>
        <a:xfrm>
          <a:off x="1965960" y="2506599"/>
          <a:ext cx="8092439" cy="835532"/>
        </a:xfrm>
        <a:prstGeom prst="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smtClean="0"/>
            <a:t>Trim list to top 5-10 ideas</a:t>
          </a:r>
          <a:endParaRPr lang="en-US" sz="3600" kern="1200"/>
        </a:p>
      </dsp:txBody>
      <dsp:txXfrm>
        <a:off x="1965960" y="2506599"/>
        <a:ext cx="8092439" cy="83553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28FC9F-2877-452C-87E9-E1559E02152C}">
      <dsp:nvSpPr>
        <dsp:cNvPr id="0" name=""/>
        <dsp:cNvSpPr/>
      </dsp:nvSpPr>
      <dsp:spPr>
        <a:xfrm>
          <a:off x="49" y="6436"/>
          <a:ext cx="4700141" cy="130031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6032" tIns="146304" rIns="256032" bIns="146304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smtClean="0"/>
            <a:t>Describe what happens next:</a:t>
          </a:r>
          <a:endParaRPr lang="en-US" sz="3600" kern="1200"/>
        </a:p>
      </dsp:txBody>
      <dsp:txXfrm>
        <a:off x="49" y="6436"/>
        <a:ext cx="4700141" cy="1300317"/>
      </dsp:txXfrm>
    </dsp:sp>
    <dsp:sp modelId="{9FAE3C58-97AA-4439-A304-C267E2073431}">
      <dsp:nvSpPr>
        <dsp:cNvPr id="0" name=""/>
        <dsp:cNvSpPr/>
      </dsp:nvSpPr>
      <dsp:spPr>
        <a:xfrm>
          <a:off x="49" y="1306753"/>
          <a:ext cx="4700141" cy="2618730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92024" rIns="256032" bIns="288036" numCol="1" spcCol="1270" anchor="t" anchorCtr="0">
          <a:noAutofit/>
        </a:bodyPr>
        <a:lstStyle/>
        <a:p>
          <a:pPr marL="285750" lvl="1" indent="-285750" algn="l" defTabSz="1600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600" kern="1200" smtClean="0"/>
            <a:t>Research the ideas generated?</a:t>
          </a:r>
          <a:endParaRPr lang="en-US" sz="3600" kern="1200"/>
        </a:p>
        <a:p>
          <a:pPr marL="285750" lvl="1" indent="-285750" algn="l" defTabSz="1600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600" kern="1200" smtClean="0"/>
            <a:t>Follow up with larger group?</a:t>
          </a:r>
          <a:endParaRPr lang="en-US" sz="3600" kern="1200"/>
        </a:p>
      </dsp:txBody>
      <dsp:txXfrm>
        <a:off x="49" y="1306753"/>
        <a:ext cx="4700141" cy="2618730"/>
      </dsp:txXfrm>
    </dsp:sp>
    <dsp:sp modelId="{18E8840B-CD7D-41D5-B84B-2DA823BFEE1E}">
      <dsp:nvSpPr>
        <dsp:cNvPr id="0" name=""/>
        <dsp:cNvSpPr/>
      </dsp:nvSpPr>
      <dsp:spPr>
        <a:xfrm>
          <a:off x="5358209" y="6436"/>
          <a:ext cx="4700141" cy="130031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6032" tIns="146304" rIns="256032" bIns="146304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smtClean="0"/>
            <a:t>Generate action items for follow-up:</a:t>
          </a:r>
          <a:endParaRPr lang="en-US" sz="3600" kern="1200"/>
        </a:p>
      </dsp:txBody>
      <dsp:txXfrm>
        <a:off x="5358209" y="6436"/>
        <a:ext cx="4700141" cy="1300317"/>
      </dsp:txXfrm>
    </dsp:sp>
    <dsp:sp modelId="{3BBBD1F0-89AA-4BF7-A6B0-4E5A911F92D0}">
      <dsp:nvSpPr>
        <dsp:cNvPr id="0" name=""/>
        <dsp:cNvSpPr/>
      </dsp:nvSpPr>
      <dsp:spPr>
        <a:xfrm>
          <a:off x="5358209" y="1306753"/>
          <a:ext cx="4700141" cy="2618730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92024" rIns="256032" bIns="288036" numCol="1" spcCol="1270" anchor="t" anchorCtr="0">
          <a:noAutofit/>
        </a:bodyPr>
        <a:lstStyle/>
        <a:p>
          <a:pPr marL="285750" lvl="1" indent="-285750" algn="l" defTabSz="1600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600" kern="1200" smtClean="0"/>
            <a:t>Start turning ideas into reality</a:t>
          </a:r>
          <a:endParaRPr lang="en-US" sz="3600" kern="1200"/>
        </a:p>
      </dsp:txBody>
      <dsp:txXfrm>
        <a:off x="5358209" y="1306753"/>
        <a:ext cx="4700141" cy="26187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8EEBF5-9AA9-4A7A-A4D6-18F8A55BE62C}" type="datetimeFigureOut">
              <a:rPr lang="en-US" smtClean="0"/>
              <a:t>2/21/2016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265913-3674-4370-AD4C-DC96D415B4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0134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CC0FBA20-D246-4B4C-BFCF-43AECCD29596}" type="datetime1">
              <a:rPr lang="en-US" smtClean="0"/>
              <a:t>2/21/2016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Creativity Session</a:t>
            </a:r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4918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0522E-D494-4690-9F0D-7B50792C483F}" type="datetime1">
              <a:rPr lang="en-US" smtClean="0"/>
              <a:t>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Creativity Session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6748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3A2A7-B365-4AC4-A4E7-24C969306DFD}" type="datetime1">
              <a:rPr lang="en-US" smtClean="0"/>
              <a:t>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Creativity Session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98791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31695"/>
            <a:ext cx="10058400" cy="393192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AC052-43E3-4D1F-8251-25CB9F08B363}" type="datetime1">
              <a:rPr lang="en-US" smtClean="0"/>
              <a:t>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Creativity Session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2E361-67F8-412B-B977-86EAEEA6CF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8010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889CA-AA82-433D-A161-ABB776E307F1}" type="datetime1">
              <a:rPr lang="en-US" smtClean="0"/>
              <a:t>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Creativity Session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727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1784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CF254475-D135-4EBF-A311-81A6F77B64E7}" type="datetime1">
              <a:rPr lang="en-US" smtClean="0"/>
              <a:t>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Creativity Session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/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13214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08D94-3763-4A51-B614-0D9AFAB4F304}" type="datetime1">
              <a:rPr lang="en-US" smtClean="0"/>
              <a:t>2/21/2016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Creativity Session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499713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20A2F-973D-43B5-9E7E-74B4003867F9}" type="datetime1">
              <a:rPr lang="en-US" smtClean="0"/>
              <a:t>2/21/2016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Creativity Session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05395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190F3-BA6B-47AA-8501-4275CFCCBFBE}" type="datetime1">
              <a:rPr lang="en-US" smtClean="0"/>
              <a:t>2/21/2016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Creativity Session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635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AE9CF-FB2A-47AB-BFBE-C4A1592DBFCC}" type="datetime1">
              <a:rPr lang="en-US" smtClean="0"/>
              <a:t>2/21/2016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Creativity Session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095898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A05E5-E011-4AC3-88C3-16450F5CA6FD}" type="datetime1">
              <a:rPr lang="en-US" smtClean="0"/>
              <a:t>2/21/2016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Creativity Session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56032"/>
          </a:xfrm>
        </p:spPr>
        <p:txBody>
          <a:bodyPr/>
          <a:lstStyle/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783028063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1CDFA161-418E-4E05-8F04-FCBA6CAC3275}" type="datetime1">
              <a:rPr lang="en-US" smtClean="0"/>
              <a:t>2/21/2016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Creativity Session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56032"/>
          </a:xfrm>
        </p:spPr>
        <p:txBody>
          <a:bodyPr/>
          <a:lstStyle/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83877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00BE615-C36C-4BC3-BA7A-504ED1DE97B4}" type="datetime1">
              <a:rPr lang="en-US" smtClean="0"/>
              <a:t>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Creativity Session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</p:spTree>
    <p:extLst>
      <p:ext uri="{BB962C8B-B14F-4D97-AF65-F5344CB8AC3E}">
        <p14:creationId xmlns:p14="http://schemas.microsoft.com/office/powerpoint/2010/main" val="3522613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43" r:id="rId1"/>
    <p:sldLayoutId id="2147484344" r:id="rId2"/>
    <p:sldLayoutId id="2147484345" r:id="rId3"/>
    <p:sldLayoutId id="2147484346" r:id="rId4"/>
    <p:sldLayoutId id="2147484347" r:id="rId5"/>
    <p:sldLayoutId id="2147484348" r:id="rId6"/>
    <p:sldLayoutId id="2147484349" r:id="rId7"/>
    <p:sldLayoutId id="2147484350" r:id="rId8"/>
    <p:sldLayoutId id="2147484351" r:id="rId9"/>
    <p:sldLayoutId id="2147484352" r:id="rId10"/>
    <p:sldLayoutId id="2147484353" r:id="rId11"/>
    <p:sldLayoutId id="2147484354" r:id="rId12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3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4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7.jp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R="0" rtl="0"/>
            <a:r>
              <a:rPr lang="en-US" smtClean="0"/>
              <a:t>Creativity Session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R="0" lvl="0" rtl="0"/>
            <a:r>
              <a:rPr lang="en-US" sz="2400" smtClean="0"/>
              <a:t>Frank</a:t>
            </a:r>
          </a:p>
        </p:txBody>
      </p:sp>
    </p:spTree>
    <p:extLst>
      <p:ext uri="{BB962C8B-B14F-4D97-AF65-F5344CB8AC3E}">
        <p14:creationId xmlns:p14="http://schemas.microsoft.com/office/powerpoint/2010/main" val="645285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000">
        <p:fade/>
      </p:transition>
    </mc:Choice>
    <mc:Fallback xmlns="">
      <p:transition spd="med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smtClean="0"/>
              <a:t>Agenda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415499280"/>
              </p:ext>
            </p:extLst>
          </p:nvPr>
        </p:nvGraphicFramePr>
        <p:xfrm>
          <a:off x="1066800" y="2131695"/>
          <a:ext cx="10058400" cy="3931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Creativity Session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2E361-67F8-412B-B977-86EAEEA6CFD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558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20000">
        <p15:prstTrans prst="curtains"/>
      </p:transition>
    </mc:Choice>
    <mc:Fallback xmlns="">
      <p:transition spd="slow" advTm="2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2393975-0E77-42C7-8449-4EF9D2F278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graphicEl>
                                              <a:dgm id="{02393975-0E77-42C7-8449-4EF9D2F278E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graphicEl>
                                              <a:dgm id="{02393975-0E77-42C7-8449-4EF9D2F278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graphicEl>
                                              <a:dgm id="{02393975-0E77-42C7-8449-4EF9D2F278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BD8F95E-F66F-4238-AB32-8FF49A13BE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>
                                            <p:graphicEl>
                                              <a:dgm id="{ABD8F95E-F66F-4238-AB32-8FF49A13BE2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graphicEl>
                                              <a:dgm id="{ABD8F95E-F66F-4238-AB32-8FF49A13BE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graphicEl>
                                              <a:dgm id="{ABD8F95E-F66F-4238-AB32-8FF49A13BE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6A56AC8-B081-462A-A62D-57E4075B4F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graphicEl>
                                              <a:dgm id="{76A56AC8-B081-462A-A62D-57E4075B4FB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graphicEl>
                                              <a:dgm id="{76A56AC8-B081-462A-A62D-57E4075B4F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graphicEl>
                                              <a:dgm id="{76A56AC8-B081-462A-A62D-57E4075B4F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D75956F-649A-4303-8B2B-E6BB2BCB9B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>
                                            <p:graphicEl>
                                              <a:dgm id="{8D75956F-649A-4303-8B2B-E6BB2BCB9B5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graphicEl>
                                              <a:dgm id="{8D75956F-649A-4303-8B2B-E6BB2BCB9B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graphicEl>
                                              <a:dgm id="{8D75956F-649A-4303-8B2B-E6BB2BCB9B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02DC2CA-8320-4D68-88B7-6EAD5A2CD5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>
                                            <p:graphicEl>
                                              <a:dgm id="{902DC2CA-8320-4D68-88B7-6EAD5A2CD58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graphicEl>
                                              <a:dgm id="{902DC2CA-8320-4D68-88B7-6EAD5A2CD5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graphicEl>
                                              <a:dgm id="{902DC2CA-8320-4D68-88B7-6EAD5A2CD5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35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CDED10C-B3D3-4EA6-8596-18CF2D035C1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">
                                            <p:graphicEl>
                                              <a:dgm id="{4CDED10C-B3D3-4EA6-8596-18CF2D035C1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>
                                            <p:graphicEl>
                                              <a:dgm id="{4CDED10C-B3D3-4EA6-8596-18CF2D035C1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>
                                            <p:graphicEl>
                                              <a:dgm id="{4CDED10C-B3D3-4EA6-8596-18CF2D035C1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smtClean="0"/>
              <a:t>Overview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075557504"/>
              </p:ext>
            </p:extLst>
          </p:nvPr>
        </p:nvGraphicFramePr>
        <p:xfrm>
          <a:off x="1066800" y="2131695"/>
          <a:ext cx="10058400" cy="3931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Creativity Session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2E361-67F8-412B-B977-86EAEEA6CFD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0969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0000">
        <p15:prstTrans prst="fallOver"/>
      </p:transition>
    </mc:Choice>
    <mc:Fallback xmlns="">
      <p:transition spd="slow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6E03DDF-BCE7-4244-AF9D-4692FCD628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B6E03DDF-BCE7-4244-AF9D-4692FCD6287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68844BE-219E-4EC6-B8C9-A84AC64992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graphicEl>
                                              <a:dgm id="{568844BE-219E-4EC6-B8C9-A84AC649921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smtClean="0"/>
              <a:t>Brainstorming Objectives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560438537"/>
              </p:ext>
            </p:extLst>
          </p:nvPr>
        </p:nvGraphicFramePr>
        <p:xfrm>
          <a:off x="1066800" y="2131695"/>
          <a:ext cx="10058400" cy="3931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0391" y="2014194"/>
            <a:ext cx="2422976" cy="3921842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Creativity Session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2E361-67F8-412B-B977-86EAEEA6CFD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69120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12000">
        <p15:prstTrans prst="drape"/>
      </p:transition>
    </mc:Choice>
    <mc:Fallback>
      <p:transition spd="slow" advTm="1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smtClean="0"/>
              <a:t>Rules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666250407"/>
              </p:ext>
            </p:extLst>
          </p:nvPr>
        </p:nvGraphicFramePr>
        <p:xfrm>
          <a:off x="1066800" y="2131695"/>
          <a:ext cx="10058400" cy="3931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4724" y="3000375"/>
            <a:ext cx="1642383" cy="2266950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Creativity Session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2E361-67F8-412B-B977-86EAEEA6CFD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2465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15000">
        <p14:flip dir="r"/>
      </p:transition>
    </mc:Choice>
    <mc:Fallback>
      <p:transition spd="slow" advTm="1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BD82644-95F3-4D5A-B88A-4F94385571C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4BD82644-95F3-4D5A-B88A-4F94385571C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4BD82644-95F3-4D5A-B88A-4F94385571C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12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E53E269-5C6E-4F44-8037-EE3180BAEB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graphicEl>
                                              <a:dgm id="{6E53E269-5C6E-4F44-8037-EE3180BAEB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6E53E269-5C6E-4F44-8037-EE3180BAEB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500"/>
                            </p:stCondLst>
                            <p:childTnLst>
                              <p:par>
                                <p:cTn id="15" presetID="2" presetClass="entr" presetSubtype="3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AF6E487-AC8F-4575-AAFF-49A0ADA4E6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graphicEl>
                                              <a:dgm id="{8AF6E487-AC8F-4575-AAFF-49A0ADA4E6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graphicEl>
                                              <a:dgm id="{8AF6E487-AC8F-4575-AAFF-49A0ADA4E6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" presetClass="entr" presetSubtype="9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6B38062-524C-40F6-83FE-659A356627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graphicEl>
                                              <a:dgm id="{16B38062-524C-40F6-83FE-659A356627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graphicEl>
                                              <a:dgm id="{16B38062-524C-40F6-83FE-659A356627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744" y="-2281072"/>
            <a:ext cx="1784000" cy="2218107"/>
          </a:xfrm>
          <a:prstGeom prst="rect">
            <a:avLst/>
          </a:prstGeom>
        </p:spPr>
      </p:pic>
      <p:sp>
        <p:nvSpPr>
          <p:cNvPr id="11" name="Cloud Callout 10"/>
          <p:cNvSpPr/>
          <p:nvPr/>
        </p:nvSpPr>
        <p:spPr>
          <a:xfrm>
            <a:off x="4171949" y="1695449"/>
            <a:ext cx="7153275" cy="4324351"/>
          </a:xfrm>
          <a:prstGeom prst="cloudCallout">
            <a:avLst>
              <a:gd name="adj1" fmla="val -70375"/>
              <a:gd name="adj2" fmla="val 29599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>
              <a:buChar char="•"/>
            </a:pPr>
            <a:r>
              <a:rPr lang="en-US" sz="2000"/>
              <a:t>Generate ideas</a:t>
            </a:r>
          </a:p>
          <a:p>
            <a:pPr lvl="1">
              <a:buChar char="•"/>
            </a:pPr>
            <a:r>
              <a:rPr lang="en-US" sz="2000"/>
              <a:t>Use games and exercises to “warm up” your creative thinking</a:t>
            </a:r>
          </a:p>
          <a:p>
            <a:pPr lvl="1">
              <a:buChar char="•"/>
            </a:pPr>
            <a:r>
              <a:rPr lang="en-US" sz="2000"/>
              <a:t>When ideas slow down, try another exercise to generate fresh ideas</a:t>
            </a:r>
          </a:p>
          <a:p>
            <a:pPr lvl="1">
              <a:buChar char="•"/>
            </a:pPr>
            <a:r>
              <a:rPr lang="en-US" sz="2000"/>
              <a:t>Breaking into smaller groups may be helpful</a:t>
            </a:r>
          </a:p>
          <a:p>
            <a:pPr lvl="0">
              <a:buChar char="•"/>
            </a:pPr>
            <a:r>
              <a:rPr lang="en-US" sz="2000"/>
              <a:t>Use a computer to capture every comment/idea</a:t>
            </a:r>
            <a:endParaRPr lang="en-US" sz="20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smtClean="0"/>
              <a:t>Brainstorming Activity</a:t>
            </a: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Creativity Session</a:t>
            </a:r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2E361-67F8-412B-B977-86EAEEA6CFD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955309"/>
      </p:ext>
    </p:extLst>
  </p:cSld>
  <p:clrMapOvr>
    <a:masterClrMapping/>
  </p:clrMapOvr>
  <p:transition spd="slow" advTm="12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5E-6 3.33333E-6 L 5E-6 0.91227 " pathEditMode="relative" rAng="0" ptsTypes="AA">
                                      <p:cBhvr>
                                        <p:cTn id="6" dur="4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560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49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3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932650"/>
          </a:xfrm>
        </p:spPr>
        <p:txBody>
          <a:bodyPr>
            <a:normAutofit/>
          </a:bodyPr>
          <a:lstStyle/>
          <a:p>
            <a:pPr marR="0" rtl="0"/>
            <a:r>
              <a:rPr lang="en-US" sz="4800" smtClean="0"/>
              <a:t>Ideas</a:t>
            </a:r>
          </a:p>
        </p:txBody>
      </p:sp>
      <p:pic>
        <p:nvPicPr>
          <p:cNvPr id="5" name="Thomas Edison - 30 sec 640x360 - MP4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311449" y="1430352"/>
            <a:ext cx="6096851" cy="3429479"/>
          </a:xfrm>
        </p:spPr>
      </p:pic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9296400" y="1703672"/>
            <a:ext cx="2430780" cy="4087528"/>
          </a:xfrm>
        </p:spPr>
        <p:txBody>
          <a:bodyPr>
            <a:normAutofit/>
          </a:bodyPr>
          <a:lstStyle/>
          <a:p>
            <a:pPr marR="0" lvl="0" rtl="0"/>
            <a:r>
              <a:rPr lang="en-US" sz="2400" smtClean="0"/>
              <a:t>Many of life's failures are people who did not realize how close they were to success when they gave up.</a:t>
            </a:r>
          </a:p>
          <a:p>
            <a:pPr marR="0" lvl="0" rtl="0"/>
            <a:endParaRPr lang="en-US" sz="2400" smtClean="0"/>
          </a:p>
          <a:p>
            <a:pPr marR="0" lvl="0" rtl="0"/>
            <a:r>
              <a:rPr lang="en-US" sz="2400" smtClean="0"/>
              <a:t>Thomas A. Edison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Creativity Session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01DE-F36E-423F-987F-390BF10769B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7466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5000">
        <p15:prstTrans prst="peelOff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49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smtClean="0"/>
              <a:t>Summarize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069526764"/>
              </p:ext>
            </p:extLst>
          </p:nvPr>
        </p:nvGraphicFramePr>
        <p:xfrm>
          <a:off x="1066800" y="2131695"/>
          <a:ext cx="10058400" cy="3931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Creativity Session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2E361-67F8-412B-B977-86EAEEA6CFD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753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 advTm="8000">
        <p14:glitter pattern="hexagon"/>
      </p:transition>
    </mc:Choice>
    <mc:Fallback xmlns="">
      <p:transition spd="slow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smtClean="0"/>
              <a:t>Next Steps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093790759"/>
              </p:ext>
            </p:extLst>
          </p:nvPr>
        </p:nvGraphicFramePr>
        <p:xfrm>
          <a:off x="1066800" y="2131695"/>
          <a:ext cx="10058400" cy="3931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7406" y="485775"/>
            <a:ext cx="1554480" cy="1554480"/>
          </a:xfrm>
          <a:prstGeom prst="rect">
            <a:avLst/>
          </a:prstGeom>
          <a:ln w="38100" cap="sq">
            <a:solidFill>
              <a:schemeClr val="accent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Creativity Session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2E361-67F8-412B-B977-86EAEEA6CFD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811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8000">
        <p:checker/>
      </p:transition>
    </mc:Choice>
    <mc:Fallback xmlns="">
      <p:transition spd="slow" advTm="800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Orange Red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3F20CFC1-E34F-405B-AA49-5BE0E194F1B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Savon</Template>
  <TotalTime>79</TotalTime>
  <Words>225</Words>
  <Application>Microsoft Office PowerPoint</Application>
  <PresentationFormat>Widescreen</PresentationFormat>
  <Paragraphs>67</Paragraphs>
  <Slides>9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Calibri</vt:lpstr>
      <vt:lpstr>Garamond</vt:lpstr>
      <vt:lpstr>Savon</vt:lpstr>
      <vt:lpstr>Creativity Session</vt:lpstr>
      <vt:lpstr>Agenda</vt:lpstr>
      <vt:lpstr>Overview</vt:lpstr>
      <vt:lpstr>Brainstorming Objectives</vt:lpstr>
      <vt:lpstr>Rules</vt:lpstr>
      <vt:lpstr>Brainstorming Activity</vt:lpstr>
      <vt:lpstr>Ideas</vt:lpstr>
      <vt:lpstr>Summarize</vt:lpstr>
      <vt:lpstr>Next Steps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Creativity Session</dc:title>
  <dc:creator>Frank</dc:creator>
  <cp:lastModifiedBy>Frank</cp:lastModifiedBy>
  <cp:revision>19</cp:revision>
  <dcterms:created xsi:type="dcterms:W3CDTF">2016-02-20T12:47:28Z</dcterms:created>
  <dcterms:modified xsi:type="dcterms:W3CDTF">2016-02-21T13:12:15Z</dcterms:modified>
</cp:coreProperties>
</file>