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0" r:id="rId1"/>
  </p:sldMasterIdLst>
  <p:notesMasterIdLst>
    <p:notesMasterId r:id="rId13"/>
  </p:notesMasterIdLst>
  <p:sldIdLst>
    <p:sldId id="257" r:id="rId2"/>
    <p:sldId id="264" r:id="rId3"/>
    <p:sldId id="265" r:id="rId4"/>
    <p:sldId id="266" r:id="rId5"/>
    <p:sldId id="267" r:id="rId6"/>
    <p:sldId id="261" r:id="rId7"/>
    <p:sldId id="262" r:id="rId8"/>
    <p:sldId id="263" r:id="rId9"/>
    <p:sldId id="259" r:id="rId10"/>
    <p:sldId id="260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5578" autoAdjust="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Number of Items Sold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Widgets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322</c:v>
                </c:pt>
                <c:pt idx="1">
                  <c:v>300</c:v>
                </c:pt>
                <c:pt idx="2">
                  <c:v>220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Gizmos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426</c:v>
                </c:pt>
                <c:pt idx="1">
                  <c:v>245</c:v>
                </c:pt>
                <c:pt idx="2">
                  <c:v>340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Sprockets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182</c:v>
                </c:pt>
                <c:pt idx="1">
                  <c:v>460</c:v>
                </c:pt>
                <c:pt idx="2">
                  <c:v>475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23769680"/>
        <c:axId val="223770072"/>
      </c:barChart>
      <c:catAx>
        <c:axId val="22376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770072"/>
        <c:crosses val="autoZero"/>
        <c:auto val="1"/>
        <c:lblAlgn val="ctr"/>
        <c:lblOffset val="100"/>
        <c:noMultiLvlLbl val="0"/>
      </c:catAx>
      <c:valAx>
        <c:axId val="2237700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23769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E0AFE-87BA-454E-AFA4-A4B426FC3424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53956A91-58E6-4F9F-9C27-FA398EFAE691}">
      <dgm:prSet phldrT="[Text]"/>
      <dgm:spPr/>
      <dgm:t>
        <a:bodyPr/>
        <a:lstStyle/>
        <a:p>
          <a:r>
            <a:rPr lang="en-US" smtClean="0"/>
            <a:t>New Logo</a:t>
          </a:r>
          <a:endParaRPr lang="en-US" dirty="0"/>
        </a:p>
      </dgm:t>
    </dgm:pt>
    <dgm:pt modelId="{8EC84651-85F8-4365-8D63-72D1CA5F1C72}" type="parTrans" cxnId="{6C2EE453-134E-4218-B4A2-FAF3C3F85F1A}">
      <dgm:prSet/>
      <dgm:spPr/>
      <dgm:t>
        <a:bodyPr/>
        <a:lstStyle/>
        <a:p>
          <a:endParaRPr lang="en-US"/>
        </a:p>
      </dgm:t>
    </dgm:pt>
    <dgm:pt modelId="{0BBB6F8F-48BE-42B3-B454-79171AE0AE3F}" type="sibTrans" cxnId="{6C2EE453-134E-4218-B4A2-FAF3C3F85F1A}">
      <dgm:prSet/>
      <dgm:spPr/>
      <dgm:t>
        <a:bodyPr/>
        <a:lstStyle/>
        <a:p>
          <a:endParaRPr lang="en-US"/>
        </a:p>
      </dgm:t>
    </dgm:pt>
    <dgm:pt modelId="{1D88E15B-7D03-499E-9A64-0FE4B72DB7FA}">
      <dgm:prSet/>
      <dgm:spPr/>
      <dgm:t>
        <a:bodyPr/>
        <a:lstStyle/>
        <a:p>
          <a:r>
            <a:rPr lang="en-US" dirty="0" smtClean="0"/>
            <a:t>Brand Colors</a:t>
          </a:r>
          <a:endParaRPr lang="en-US" dirty="0"/>
        </a:p>
      </dgm:t>
    </dgm:pt>
    <dgm:pt modelId="{54B3E98B-220C-4070-8FB7-A214D394F97A}" type="parTrans" cxnId="{89BA4843-A900-4988-B81A-1319D98BE40B}">
      <dgm:prSet/>
      <dgm:spPr/>
      <dgm:t>
        <a:bodyPr/>
        <a:lstStyle/>
        <a:p>
          <a:endParaRPr lang="en-US"/>
        </a:p>
      </dgm:t>
    </dgm:pt>
    <dgm:pt modelId="{21487179-4B91-42A9-A54B-861A0283D923}" type="sibTrans" cxnId="{89BA4843-A900-4988-B81A-1319D98BE40B}">
      <dgm:prSet/>
      <dgm:spPr/>
      <dgm:t>
        <a:bodyPr/>
        <a:lstStyle/>
        <a:p>
          <a:endParaRPr lang="en-US"/>
        </a:p>
      </dgm:t>
    </dgm:pt>
    <dgm:pt modelId="{7B9EE39C-BB9F-4716-8847-D7A9877D4012}">
      <dgm:prSet/>
      <dgm:spPr/>
      <dgm:t>
        <a:bodyPr/>
        <a:lstStyle/>
        <a:p>
          <a:r>
            <a:rPr lang="en-US" dirty="0" smtClean="0"/>
            <a:t>Nature Friendly</a:t>
          </a:r>
          <a:endParaRPr lang="en-US" dirty="0"/>
        </a:p>
      </dgm:t>
    </dgm:pt>
    <dgm:pt modelId="{3E55B125-FA1F-4523-A00A-E873D90B9421}" type="parTrans" cxnId="{477EF1F7-F692-4443-80B8-034502253C69}">
      <dgm:prSet/>
      <dgm:spPr/>
      <dgm:t>
        <a:bodyPr/>
        <a:lstStyle/>
        <a:p>
          <a:endParaRPr lang="en-US"/>
        </a:p>
      </dgm:t>
    </dgm:pt>
    <dgm:pt modelId="{527AF25E-8CB5-4C70-A3FB-6844C6B02207}" type="sibTrans" cxnId="{477EF1F7-F692-4443-80B8-034502253C69}">
      <dgm:prSet/>
      <dgm:spPr/>
      <dgm:t>
        <a:bodyPr/>
        <a:lstStyle/>
        <a:p>
          <a:endParaRPr lang="en-US"/>
        </a:p>
      </dgm:t>
    </dgm:pt>
    <dgm:pt modelId="{1BB50CE3-3D4E-4B40-85CD-F627F37421C1}" type="pres">
      <dgm:prSet presAssocID="{4ADE0AFE-87BA-454E-AFA4-A4B426FC3424}" presName="CompostProcess" presStyleCnt="0">
        <dgm:presLayoutVars>
          <dgm:dir/>
          <dgm:resizeHandles val="exact"/>
        </dgm:presLayoutVars>
      </dgm:prSet>
      <dgm:spPr/>
    </dgm:pt>
    <dgm:pt modelId="{8DEE70EB-36D8-4108-8D64-64F7ABD3A16A}" type="pres">
      <dgm:prSet presAssocID="{4ADE0AFE-87BA-454E-AFA4-A4B426FC3424}" presName="arrow" presStyleLbl="bgShp" presStyleIdx="0" presStyleCnt="1"/>
      <dgm:spPr/>
    </dgm:pt>
    <dgm:pt modelId="{1BC679D2-8365-48BD-8DF6-2C3449ECAEBC}" type="pres">
      <dgm:prSet presAssocID="{4ADE0AFE-87BA-454E-AFA4-A4B426FC3424}" presName="linearProcess" presStyleCnt="0"/>
      <dgm:spPr/>
    </dgm:pt>
    <dgm:pt modelId="{FBC64446-D200-46ED-8E6F-BB20C082502A}" type="pres">
      <dgm:prSet presAssocID="{53956A91-58E6-4F9F-9C27-FA398EFAE69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F47AD-3E62-4186-AAFF-AB22CFE81E79}" type="pres">
      <dgm:prSet presAssocID="{0BBB6F8F-48BE-42B3-B454-79171AE0AE3F}" presName="sibTrans" presStyleCnt="0"/>
      <dgm:spPr/>
    </dgm:pt>
    <dgm:pt modelId="{D26B6CD5-18CF-4683-8D5A-6696CE70688B}" type="pres">
      <dgm:prSet presAssocID="{1D88E15B-7D03-499E-9A64-0FE4B72DB7F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FCDBB-74CB-41C5-BE7A-F73F9A4223A7}" type="pres">
      <dgm:prSet presAssocID="{21487179-4B91-42A9-A54B-861A0283D923}" presName="sibTrans" presStyleCnt="0"/>
      <dgm:spPr/>
    </dgm:pt>
    <dgm:pt modelId="{FDF7A752-A568-4CA8-8E86-19CED67EE49B}" type="pres">
      <dgm:prSet presAssocID="{7B9EE39C-BB9F-4716-8847-D7A9877D401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DD8397-87F2-4CBD-A5B7-40C26737909B}" type="presOf" srcId="{4ADE0AFE-87BA-454E-AFA4-A4B426FC3424}" destId="{1BB50CE3-3D4E-4B40-85CD-F627F37421C1}" srcOrd="0" destOrd="0" presId="urn:microsoft.com/office/officeart/2005/8/layout/hProcess9"/>
    <dgm:cxn modelId="{5C376E0F-29F5-486E-AE8F-23608EF1274B}" type="presOf" srcId="{7B9EE39C-BB9F-4716-8847-D7A9877D4012}" destId="{FDF7A752-A568-4CA8-8E86-19CED67EE49B}" srcOrd="0" destOrd="0" presId="urn:microsoft.com/office/officeart/2005/8/layout/hProcess9"/>
    <dgm:cxn modelId="{477EF1F7-F692-4443-80B8-034502253C69}" srcId="{4ADE0AFE-87BA-454E-AFA4-A4B426FC3424}" destId="{7B9EE39C-BB9F-4716-8847-D7A9877D4012}" srcOrd="2" destOrd="0" parTransId="{3E55B125-FA1F-4523-A00A-E873D90B9421}" sibTransId="{527AF25E-8CB5-4C70-A3FB-6844C6B02207}"/>
    <dgm:cxn modelId="{6C2EE453-134E-4218-B4A2-FAF3C3F85F1A}" srcId="{4ADE0AFE-87BA-454E-AFA4-A4B426FC3424}" destId="{53956A91-58E6-4F9F-9C27-FA398EFAE691}" srcOrd="0" destOrd="0" parTransId="{8EC84651-85F8-4365-8D63-72D1CA5F1C72}" sibTransId="{0BBB6F8F-48BE-42B3-B454-79171AE0AE3F}"/>
    <dgm:cxn modelId="{A2DF8221-A483-43D3-B993-882E5982CBB9}" type="presOf" srcId="{1D88E15B-7D03-499E-9A64-0FE4B72DB7FA}" destId="{D26B6CD5-18CF-4683-8D5A-6696CE70688B}" srcOrd="0" destOrd="0" presId="urn:microsoft.com/office/officeart/2005/8/layout/hProcess9"/>
    <dgm:cxn modelId="{89BA4843-A900-4988-B81A-1319D98BE40B}" srcId="{4ADE0AFE-87BA-454E-AFA4-A4B426FC3424}" destId="{1D88E15B-7D03-499E-9A64-0FE4B72DB7FA}" srcOrd="1" destOrd="0" parTransId="{54B3E98B-220C-4070-8FB7-A214D394F97A}" sibTransId="{21487179-4B91-42A9-A54B-861A0283D923}"/>
    <dgm:cxn modelId="{A94C226D-C0D2-4265-B755-7E9166FDE4D0}" type="presOf" srcId="{53956A91-58E6-4F9F-9C27-FA398EFAE691}" destId="{FBC64446-D200-46ED-8E6F-BB20C082502A}" srcOrd="0" destOrd="0" presId="urn:microsoft.com/office/officeart/2005/8/layout/hProcess9"/>
    <dgm:cxn modelId="{57451ADC-7743-465D-8CBC-ACBF584C0343}" type="presParOf" srcId="{1BB50CE3-3D4E-4B40-85CD-F627F37421C1}" destId="{8DEE70EB-36D8-4108-8D64-64F7ABD3A16A}" srcOrd="0" destOrd="0" presId="urn:microsoft.com/office/officeart/2005/8/layout/hProcess9"/>
    <dgm:cxn modelId="{B58FEF3E-20E7-4339-B44C-48161482A076}" type="presParOf" srcId="{1BB50CE3-3D4E-4B40-85CD-F627F37421C1}" destId="{1BC679D2-8365-48BD-8DF6-2C3449ECAEBC}" srcOrd="1" destOrd="0" presId="urn:microsoft.com/office/officeart/2005/8/layout/hProcess9"/>
    <dgm:cxn modelId="{DD8DE4E0-D8D2-4E45-9DB0-A5B023154312}" type="presParOf" srcId="{1BC679D2-8365-48BD-8DF6-2C3449ECAEBC}" destId="{FBC64446-D200-46ED-8E6F-BB20C082502A}" srcOrd="0" destOrd="0" presId="urn:microsoft.com/office/officeart/2005/8/layout/hProcess9"/>
    <dgm:cxn modelId="{AEC3D53C-3566-48B1-B195-D6850F63EBDD}" type="presParOf" srcId="{1BC679D2-8365-48BD-8DF6-2C3449ECAEBC}" destId="{BC4F47AD-3E62-4186-AAFF-AB22CFE81E79}" srcOrd="1" destOrd="0" presId="urn:microsoft.com/office/officeart/2005/8/layout/hProcess9"/>
    <dgm:cxn modelId="{B84AAFEB-5983-4792-BD8B-DFE4E33F032C}" type="presParOf" srcId="{1BC679D2-8365-48BD-8DF6-2C3449ECAEBC}" destId="{D26B6CD5-18CF-4683-8D5A-6696CE70688B}" srcOrd="2" destOrd="0" presId="urn:microsoft.com/office/officeart/2005/8/layout/hProcess9"/>
    <dgm:cxn modelId="{BA018B59-1F32-4ECB-9163-1B0A53155C8E}" type="presParOf" srcId="{1BC679D2-8365-48BD-8DF6-2C3449ECAEBC}" destId="{D31FCDBB-74CB-41C5-BE7A-F73F9A4223A7}" srcOrd="3" destOrd="0" presId="urn:microsoft.com/office/officeart/2005/8/layout/hProcess9"/>
    <dgm:cxn modelId="{2DA2A1E2-8AEA-4596-A4C6-D6C74954778B}" type="presParOf" srcId="{1BC679D2-8365-48BD-8DF6-2C3449ECAEBC}" destId="{FDF7A752-A568-4CA8-8E86-19CED67EE4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AC79C0-6E35-4957-BE64-046F50183833}" type="doc">
      <dgm:prSet loTypeId="urn:microsoft.com/office/officeart/2005/8/layout/hList9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9854F00-C02F-4E8C-9BD8-EC373979DCA0}">
      <dgm:prSet/>
      <dgm:spPr/>
      <dgm:t>
        <a:bodyPr/>
        <a:lstStyle/>
        <a:p>
          <a:pPr rtl="0"/>
          <a:r>
            <a:rPr lang="en-US" smtClean="0"/>
            <a:t>Town Center</a:t>
          </a:r>
          <a:endParaRPr lang="en-US" dirty="0"/>
        </a:p>
      </dgm:t>
    </dgm:pt>
    <dgm:pt modelId="{24C1A9B0-BDC1-4A88-9EF1-B7110CB27963}" type="parTrans" cxnId="{313C611F-7B55-4F97-8EE6-9B6F833BB30F}">
      <dgm:prSet/>
      <dgm:spPr/>
      <dgm:t>
        <a:bodyPr/>
        <a:lstStyle/>
        <a:p>
          <a:endParaRPr lang="en-US"/>
        </a:p>
      </dgm:t>
    </dgm:pt>
    <dgm:pt modelId="{933AFCBA-AF16-44F4-B716-A40BD09C244D}" type="sibTrans" cxnId="{313C611F-7B55-4F97-8EE6-9B6F833BB30F}">
      <dgm:prSet/>
      <dgm:spPr/>
      <dgm:t>
        <a:bodyPr/>
        <a:lstStyle/>
        <a:p>
          <a:endParaRPr lang="en-US"/>
        </a:p>
      </dgm:t>
    </dgm:pt>
    <dgm:pt modelId="{D7FEA42D-D57C-46F3-8B94-C95FA8682DDE}">
      <dgm:prSet/>
      <dgm:spPr/>
      <dgm:t>
        <a:bodyPr/>
        <a:lstStyle/>
        <a:p>
          <a:pPr rtl="0"/>
          <a:r>
            <a:rPr lang="en-US" smtClean="0"/>
            <a:t>Raked leaves</a:t>
          </a:r>
          <a:endParaRPr lang="en-US"/>
        </a:p>
      </dgm:t>
    </dgm:pt>
    <dgm:pt modelId="{25629986-B2F1-4897-8C63-4B3C88CC6332}" type="parTrans" cxnId="{E8C8A04C-F31F-4AD8-A19C-85897DA179F1}">
      <dgm:prSet/>
      <dgm:spPr/>
      <dgm:t>
        <a:bodyPr/>
        <a:lstStyle/>
        <a:p>
          <a:endParaRPr lang="en-US"/>
        </a:p>
      </dgm:t>
    </dgm:pt>
    <dgm:pt modelId="{962C033F-F077-44E0-9F73-C6EF1242B4D0}" type="sibTrans" cxnId="{E8C8A04C-F31F-4AD8-A19C-85897DA179F1}">
      <dgm:prSet/>
      <dgm:spPr/>
      <dgm:t>
        <a:bodyPr/>
        <a:lstStyle/>
        <a:p>
          <a:endParaRPr lang="en-US"/>
        </a:p>
      </dgm:t>
    </dgm:pt>
    <dgm:pt modelId="{4E233404-0157-4D52-B3A9-141E606A4052}">
      <dgm:prSet/>
      <dgm:spPr/>
      <dgm:t>
        <a:bodyPr/>
        <a:lstStyle/>
        <a:p>
          <a:pPr rtl="0"/>
          <a:r>
            <a:rPr lang="en-US" smtClean="0"/>
            <a:t>Repaired windows</a:t>
          </a:r>
          <a:endParaRPr lang="en-US"/>
        </a:p>
      </dgm:t>
    </dgm:pt>
    <dgm:pt modelId="{8B32F54F-8A21-4C4C-A837-9D7520FCEA97}" type="parTrans" cxnId="{F3BE104A-7E20-4074-8E4D-166491E15E9F}">
      <dgm:prSet/>
      <dgm:spPr/>
      <dgm:t>
        <a:bodyPr/>
        <a:lstStyle/>
        <a:p>
          <a:endParaRPr lang="en-US"/>
        </a:p>
      </dgm:t>
    </dgm:pt>
    <dgm:pt modelId="{A5BD9334-719D-4E2E-88E2-2F38495C08E6}" type="sibTrans" cxnId="{F3BE104A-7E20-4074-8E4D-166491E15E9F}">
      <dgm:prSet/>
      <dgm:spPr/>
      <dgm:t>
        <a:bodyPr/>
        <a:lstStyle/>
        <a:p>
          <a:endParaRPr lang="en-US"/>
        </a:p>
      </dgm:t>
    </dgm:pt>
    <dgm:pt modelId="{388BE7F9-B9AD-4857-B542-D72D441C4680}">
      <dgm:prSet/>
      <dgm:spPr/>
      <dgm:t>
        <a:bodyPr/>
        <a:lstStyle/>
        <a:p>
          <a:pPr rtl="0"/>
          <a:r>
            <a:rPr lang="en-US" dirty="0" smtClean="0"/>
            <a:t>Painted 2 rooms</a:t>
          </a:r>
          <a:endParaRPr lang="en-US" dirty="0"/>
        </a:p>
      </dgm:t>
    </dgm:pt>
    <dgm:pt modelId="{EDB1CBE5-D758-41FA-AEA5-EF66142197CD}" type="parTrans" cxnId="{409CA21E-2B5A-4EB1-991D-DFC5CD331CA9}">
      <dgm:prSet/>
      <dgm:spPr/>
      <dgm:t>
        <a:bodyPr/>
        <a:lstStyle/>
        <a:p>
          <a:endParaRPr lang="en-US"/>
        </a:p>
      </dgm:t>
    </dgm:pt>
    <dgm:pt modelId="{0EA73304-BA70-4E73-938E-7DAB74CCCD3C}" type="sibTrans" cxnId="{409CA21E-2B5A-4EB1-991D-DFC5CD331CA9}">
      <dgm:prSet/>
      <dgm:spPr/>
      <dgm:t>
        <a:bodyPr/>
        <a:lstStyle/>
        <a:p>
          <a:endParaRPr lang="en-US"/>
        </a:p>
      </dgm:t>
    </dgm:pt>
    <dgm:pt modelId="{46BD8BC1-8D41-448F-A616-3B5BABDDD50F}">
      <dgm:prSet/>
      <dgm:spPr/>
      <dgm:t>
        <a:bodyPr/>
        <a:lstStyle/>
        <a:p>
          <a:pPr rtl="0"/>
          <a:r>
            <a:rPr lang="en-US" dirty="0" smtClean="0"/>
            <a:t>Local Animal Shelter</a:t>
          </a:r>
          <a:endParaRPr lang="en-US" dirty="0"/>
        </a:p>
      </dgm:t>
    </dgm:pt>
    <dgm:pt modelId="{80D9A7B1-91B5-4A35-A95D-8AC2DA56E704}" type="parTrans" cxnId="{0491F848-3FF9-4D9D-B905-EB24FA29C057}">
      <dgm:prSet/>
      <dgm:spPr/>
      <dgm:t>
        <a:bodyPr/>
        <a:lstStyle/>
        <a:p>
          <a:endParaRPr lang="en-US"/>
        </a:p>
      </dgm:t>
    </dgm:pt>
    <dgm:pt modelId="{869D5EA7-7505-426E-BB49-5986D354DD58}" type="sibTrans" cxnId="{0491F848-3FF9-4D9D-B905-EB24FA29C057}">
      <dgm:prSet/>
      <dgm:spPr/>
      <dgm:t>
        <a:bodyPr/>
        <a:lstStyle/>
        <a:p>
          <a:endParaRPr lang="en-US"/>
        </a:p>
      </dgm:t>
    </dgm:pt>
    <dgm:pt modelId="{AD67B9E3-1F17-4BF7-A492-3AF9C3F55833}">
      <dgm:prSet/>
      <dgm:spPr/>
      <dgm:t>
        <a:bodyPr/>
        <a:lstStyle/>
        <a:p>
          <a:pPr rtl="0"/>
          <a:r>
            <a:rPr lang="en-US" smtClean="0"/>
            <a:t>Cleaned kennels</a:t>
          </a:r>
          <a:endParaRPr lang="en-US"/>
        </a:p>
      </dgm:t>
    </dgm:pt>
    <dgm:pt modelId="{2C2BC9B8-1B7E-42E7-94EF-7DFF9960E567}" type="parTrans" cxnId="{99530CA7-75A5-4DA3-A035-B3C840A769E5}">
      <dgm:prSet/>
      <dgm:spPr/>
      <dgm:t>
        <a:bodyPr/>
        <a:lstStyle/>
        <a:p>
          <a:endParaRPr lang="en-US"/>
        </a:p>
      </dgm:t>
    </dgm:pt>
    <dgm:pt modelId="{A5266641-29F8-4F47-8D92-7D39A80242AF}" type="sibTrans" cxnId="{99530CA7-75A5-4DA3-A035-B3C840A769E5}">
      <dgm:prSet/>
      <dgm:spPr/>
      <dgm:t>
        <a:bodyPr/>
        <a:lstStyle/>
        <a:p>
          <a:endParaRPr lang="en-US"/>
        </a:p>
      </dgm:t>
    </dgm:pt>
    <dgm:pt modelId="{2B817E00-FC71-4A40-8082-8F24DD75927A}">
      <dgm:prSet/>
      <dgm:spPr/>
      <dgm:t>
        <a:bodyPr/>
        <a:lstStyle/>
        <a:p>
          <a:pPr rtl="0"/>
          <a:r>
            <a:rPr lang="en-US" smtClean="0"/>
            <a:t>Walked dogs</a:t>
          </a:r>
          <a:endParaRPr lang="en-US"/>
        </a:p>
      </dgm:t>
    </dgm:pt>
    <dgm:pt modelId="{6D68A743-2BE3-4985-832D-4F3CB91F825E}" type="parTrans" cxnId="{28F7B570-8BC4-4666-B8DE-99B76F6BA707}">
      <dgm:prSet/>
      <dgm:spPr/>
      <dgm:t>
        <a:bodyPr/>
        <a:lstStyle/>
        <a:p>
          <a:endParaRPr lang="en-US"/>
        </a:p>
      </dgm:t>
    </dgm:pt>
    <dgm:pt modelId="{A187533D-D588-4DE0-8AD6-933326D19ECA}" type="sibTrans" cxnId="{28F7B570-8BC4-4666-B8DE-99B76F6BA707}">
      <dgm:prSet/>
      <dgm:spPr/>
      <dgm:t>
        <a:bodyPr/>
        <a:lstStyle/>
        <a:p>
          <a:endParaRPr lang="en-US"/>
        </a:p>
      </dgm:t>
    </dgm:pt>
    <dgm:pt modelId="{875F3967-FC50-446E-9777-39476D45A2C6}">
      <dgm:prSet/>
      <dgm:spPr/>
      <dgm:t>
        <a:bodyPr/>
        <a:lstStyle/>
        <a:p>
          <a:pPr rtl="0"/>
          <a:r>
            <a:rPr lang="en-US" dirty="0" smtClean="0"/>
            <a:t>Participated in food drive</a:t>
          </a:r>
          <a:endParaRPr lang="en-US" dirty="0"/>
        </a:p>
      </dgm:t>
    </dgm:pt>
    <dgm:pt modelId="{F4B6FCC3-DA45-4450-8343-4901C6C1C539}" type="parTrans" cxnId="{E7D9AAA9-85A6-456E-B758-D7B50D1DE196}">
      <dgm:prSet/>
      <dgm:spPr/>
      <dgm:t>
        <a:bodyPr/>
        <a:lstStyle/>
        <a:p>
          <a:endParaRPr lang="en-US"/>
        </a:p>
      </dgm:t>
    </dgm:pt>
    <dgm:pt modelId="{F94B2208-B3E7-4B15-8E28-198CF951AEC0}" type="sibTrans" cxnId="{E7D9AAA9-85A6-456E-B758-D7B50D1DE196}">
      <dgm:prSet/>
      <dgm:spPr/>
      <dgm:t>
        <a:bodyPr/>
        <a:lstStyle/>
        <a:p>
          <a:endParaRPr lang="en-US"/>
        </a:p>
      </dgm:t>
    </dgm:pt>
    <dgm:pt modelId="{A608BBC2-B26B-4B4B-B886-AE493571C540}">
      <dgm:prSet/>
      <dgm:spPr/>
      <dgm:t>
        <a:bodyPr/>
        <a:lstStyle/>
        <a:p>
          <a:pPr rtl="0"/>
          <a:r>
            <a:rPr lang="en-US" dirty="0" smtClean="0"/>
            <a:t>Regional Art Museum</a:t>
          </a:r>
          <a:endParaRPr lang="en-US" dirty="0"/>
        </a:p>
      </dgm:t>
    </dgm:pt>
    <dgm:pt modelId="{8DDA8B89-C022-4F66-B440-71310E75322F}" type="parTrans" cxnId="{5EA3D633-0E48-4D52-96CF-4AB87B03A304}">
      <dgm:prSet/>
      <dgm:spPr/>
      <dgm:t>
        <a:bodyPr/>
        <a:lstStyle/>
        <a:p>
          <a:endParaRPr lang="en-US"/>
        </a:p>
      </dgm:t>
    </dgm:pt>
    <dgm:pt modelId="{1C29323B-26E8-40AC-9D62-70EB4C3EFF4C}" type="sibTrans" cxnId="{5EA3D633-0E48-4D52-96CF-4AB87B03A304}">
      <dgm:prSet/>
      <dgm:spPr/>
      <dgm:t>
        <a:bodyPr/>
        <a:lstStyle/>
        <a:p>
          <a:endParaRPr lang="en-US"/>
        </a:p>
      </dgm:t>
    </dgm:pt>
    <dgm:pt modelId="{A45CD24E-E261-4A51-9EDD-E01F2C289338}">
      <dgm:prSet/>
      <dgm:spPr/>
      <dgm:t>
        <a:bodyPr/>
        <a:lstStyle/>
        <a:p>
          <a:pPr rtl="0"/>
          <a:r>
            <a:rPr lang="en-US" smtClean="0"/>
            <a:t>Decorated for new exhibition</a:t>
          </a:r>
          <a:endParaRPr lang="en-US"/>
        </a:p>
      </dgm:t>
    </dgm:pt>
    <dgm:pt modelId="{6CDB0BE7-B834-4892-B9E8-EDCD33C25568}" type="parTrans" cxnId="{5F13CA10-0830-4FF2-9D60-B5C6DC35EBBB}">
      <dgm:prSet/>
      <dgm:spPr/>
      <dgm:t>
        <a:bodyPr/>
        <a:lstStyle/>
        <a:p>
          <a:endParaRPr lang="en-US"/>
        </a:p>
      </dgm:t>
    </dgm:pt>
    <dgm:pt modelId="{DDB14805-E894-47EA-BAE4-63FA6E56481E}" type="sibTrans" cxnId="{5F13CA10-0830-4FF2-9D60-B5C6DC35EBBB}">
      <dgm:prSet/>
      <dgm:spPr/>
      <dgm:t>
        <a:bodyPr/>
        <a:lstStyle/>
        <a:p>
          <a:endParaRPr lang="en-US"/>
        </a:p>
      </dgm:t>
    </dgm:pt>
    <dgm:pt modelId="{2349B1D7-6AC6-48C8-8F56-6098A2B83971}">
      <dgm:prSet/>
      <dgm:spPr/>
      <dgm:t>
        <a:bodyPr/>
        <a:lstStyle/>
        <a:p>
          <a:pPr rtl="0"/>
          <a:r>
            <a:rPr lang="en-US" smtClean="0"/>
            <a:t>Taught art class for elderly</a:t>
          </a:r>
          <a:endParaRPr lang="en-US"/>
        </a:p>
      </dgm:t>
    </dgm:pt>
    <dgm:pt modelId="{8B1D844A-BBA2-4DD0-A677-E0A39F03B5B8}" type="parTrans" cxnId="{D1FFEC1C-2759-4C6B-9784-3E63266B4A27}">
      <dgm:prSet/>
      <dgm:spPr/>
      <dgm:t>
        <a:bodyPr/>
        <a:lstStyle/>
        <a:p>
          <a:endParaRPr lang="en-US"/>
        </a:p>
      </dgm:t>
    </dgm:pt>
    <dgm:pt modelId="{A8A7F75D-18F2-49AD-9DBE-D6CC69A8D106}" type="sibTrans" cxnId="{D1FFEC1C-2759-4C6B-9784-3E63266B4A27}">
      <dgm:prSet/>
      <dgm:spPr/>
      <dgm:t>
        <a:bodyPr/>
        <a:lstStyle/>
        <a:p>
          <a:endParaRPr lang="en-US"/>
        </a:p>
      </dgm:t>
    </dgm:pt>
    <dgm:pt modelId="{3CABC347-8568-4869-9056-2C540794C27B}" type="pres">
      <dgm:prSet presAssocID="{B9AC79C0-6E35-4957-BE64-046F50183833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6C7A760-9394-45C0-AD53-1D22525B906F}" type="pres">
      <dgm:prSet presAssocID="{29854F00-C02F-4E8C-9BD8-EC373979DCA0}" presName="posSpace" presStyleCnt="0"/>
      <dgm:spPr/>
    </dgm:pt>
    <dgm:pt modelId="{0546502E-5432-4FB0-AA62-E68B890B5ECC}" type="pres">
      <dgm:prSet presAssocID="{29854F00-C02F-4E8C-9BD8-EC373979DCA0}" presName="vertFlow" presStyleCnt="0"/>
      <dgm:spPr/>
    </dgm:pt>
    <dgm:pt modelId="{818E43C5-733F-403C-9A7B-EC80B6536E33}" type="pres">
      <dgm:prSet presAssocID="{29854F00-C02F-4E8C-9BD8-EC373979DCA0}" presName="topSpace" presStyleCnt="0"/>
      <dgm:spPr/>
    </dgm:pt>
    <dgm:pt modelId="{ADE6F9D2-AFBC-4135-BA90-F89D40290494}" type="pres">
      <dgm:prSet presAssocID="{29854F00-C02F-4E8C-9BD8-EC373979DCA0}" presName="firstComp" presStyleCnt="0"/>
      <dgm:spPr/>
    </dgm:pt>
    <dgm:pt modelId="{AD41F7B3-0566-41AC-8C1C-2580FE9E9022}" type="pres">
      <dgm:prSet presAssocID="{29854F00-C02F-4E8C-9BD8-EC373979DCA0}" presName="firstChild" presStyleLbl="bgAccFollowNode1" presStyleIdx="0" presStyleCnt="8"/>
      <dgm:spPr/>
      <dgm:t>
        <a:bodyPr/>
        <a:lstStyle/>
        <a:p>
          <a:endParaRPr lang="en-US"/>
        </a:p>
      </dgm:t>
    </dgm:pt>
    <dgm:pt modelId="{6CD32CD2-7B79-4A6F-98AC-E3C6C7E67512}" type="pres">
      <dgm:prSet presAssocID="{29854F00-C02F-4E8C-9BD8-EC373979DCA0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092FA-0EE1-4BB1-B1CF-3CE5285FD3EE}" type="pres">
      <dgm:prSet presAssocID="{4E233404-0157-4D52-B3A9-141E606A4052}" presName="comp" presStyleCnt="0"/>
      <dgm:spPr/>
    </dgm:pt>
    <dgm:pt modelId="{F0AD6102-54A0-4490-94B5-6AC811A810C7}" type="pres">
      <dgm:prSet presAssocID="{4E233404-0157-4D52-B3A9-141E606A4052}" presName="child" presStyleLbl="bgAccFollowNode1" presStyleIdx="1" presStyleCnt="8"/>
      <dgm:spPr/>
      <dgm:t>
        <a:bodyPr/>
        <a:lstStyle/>
        <a:p>
          <a:endParaRPr lang="en-US"/>
        </a:p>
      </dgm:t>
    </dgm:pt>
    <dgm:pt modelId="{0441A0C9-48DF-48E6-B5E3-6CE326A8C8C7}" type="pres">
      <dgm:prSet presAssocID="{4E233404-0157-4D52-B3A9-141E606A4052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A41F2-490C-41C2-8F64-B8CC79C070E5}" type="pres">
      <dgm:prSet presAssocID="{388BE7F9-B9AD-4857-B542-D72D441C4680}" presName="comp" presStyleCnt="0"/>
      <dgm:spPr/>
    </dgm:pt>
    <dgm:pt modelId="{A4ED963A-4026-4797-9CB3-08F1770896A9}" type="pres">
      <dgm:prSet presAssocID="{388BE7F9-B9AD-4857-B542-D72D441C4680}" presName="child" presStyleLbl="bgAccFollowNode1" presStyleIdx="2" presStyleCnt="8"/>
      <dgm:spPr/>
      <dgm:t>
        <a:bodyPr/>
        <a:lstStyle/>
        <a:p>
          <a:endParaRPr lang="en-US"/>
        </a:p>
      </dgm:t>
    </dgm:pt>
    <dgm:pt modelId="{E7EBAD8A-353C-4FB1-8D48-607F9FBC72C4}" type="pres">
      <dgm:prSet presAssocID="{388BE7F9-B9AD-4857-B542-D72D441C4680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94AD4-6ABE-4929-B6AC-C8EDABE3A34B}" type="pres">
      <dgm:prSet presAssocID="{29854F00-C02F-4E8C-9BD8-EC373979DCA0}" presName="negSpace" presStyleCnt="0"/>
      <dgm:spPr/>
    </dgm:pt>
    <dgm:pt modelId="{1EEBD191-73C1-4F50-8F35-D2DADF8DF23B}" type="pres">
      <dgm:prSet presAssocID="{29854F00-C02F-4E8C-9BD8-EC373979DCA0}" presName="circle" presStyleLbl="node1" presStyleIdx="0" presStyleCnt="3"/>
      <dgm:spPr/>
      <dgm:t>
        <a:bodyPr/>
        <a:lstStyle/>
        <a:p>
          <a:endParaRPr lang="en-US"/>
        </a:p>
      </dgm:t>
    </dgm:pt>
    <dgm:pt modelId="{73521AB3-B91E-4BFC-BB96-70E2FE9A23B2}" type="pres">
      <dgm:prSet presAssocID="{933AFCBA-AF16-44F4-B716-A40BD09C244D}" presName="transSpace" presStyleCnt="0"/>
      <dgm:spPr/>
    </dgm:pt>
    <dgm:pt modelId="{E8F9BA80-59B5-447B-9024-8BD03C639770}" type="pres">
      <dgm:prSet presAssocID="{46BD8BC1-8D41-448F-A616-3B5BABDDD50F}" presName="posSpace" presStyleCnt="0"/>
      <dgm:spPr/>
    </dgm:pt>
    <dgm:pt modelId="{48060539-A38E-4E49-8727-A85E50836EC4}" type="pres">
      <dgm:prSet presAssocID="{46BD8BC1-8D41-448F-A616-3B5BABDDD50F}" presName="vertFlow" presStyleCnt="0"/>
      <dgm:spPr/>
    </dgm:pt>
    <dgm:pt modelId="{1C0ED65A-AD72-42B8-9F99-BC871A09945D}" type="pres">
      <dgm:prSet presAssocID="{46BD8BC1-8D41-448F-A616-3B5BABDDD50F}" presName="topSpace" presStyleCnt="0"/>
      <dgm:spPr/>
    </dgm:pt>
    <dgm:pt modelId="{B67DC777-A99B-4E34-93FB-F539BA9504B1}" type="pres">
      <dgm:prSet presAssocID="{46BD8BC1-8D41-448F-A616-3B5BABDDD50F}" presName="firstComp" presStyleCnt="0"/>
      <dgm:spPr/>
    </dgm:pt>
    <dgm:pt modelId="{900A6976-3C4C-45A0-9C5F-19CA956ABA73}" type="pres">
      <dgm:prSet presAssocID="{46BD8BC1-8D41-448F-A616-3B5BABDDD50F}" presName="firstChild" presStyleLbl="bgAccFollowNode1" presStyleIdx="3" presStyleCnt="8"/>
      <dgm:spPr/>
      <dgm:t>
        <a:bodyPr/>
        <a:lstStyle/>
        <a:p>
          <a:endParaRPr lang="en-US"/>
        </a:p>
      </dgm:t>
    </dgm:pt>
    <dgm:pt modelId="{08AA7B87-A2D7-446A-9CC2-1330B75CC374}" type="pres">
      <dgm:prSet presAssocID="{46BD8BC1-8D41-448F-A616-3B5BABDDD50F}" presName="first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BC0D-89D2-4573-84EE-DA8C14B0733D}" type="pres">
      <dgm:prSet presAssocID="{2B817E00-FC71-4A40-8082-8F24DD75927A}" presName="comp" presStyleCnt="0"/>
      <dgm:spPr/>
    </dgm:pt>
    <dgm:pt modelId="{A6167B36-B611-4E12-A7D9-62DF7A95F2CF}" type="pres">
      <dgm:prSet presAssocID="{2B817E00-FC71-4A40-8082-8F24DD75927A}" presName="child" presStyleLbl="bgAccFollowNode1" presStyleIdx="4" presStyleCnt="8"/>
      <dgm:spPr/>
      <dgm:t>
        <a:bodyPr/>
        <a:lstStyle/>
        <a:p>
          <a:endParaRPr lang="en-US"/>
        </a:p>
      </dgm:t>
    </dgm:pt>
    <dgm:pt modelId="{47BBA5F6-9F65-4BF9-8409-D8936D7552D2}" type="pres">
      <dgm:prSet presAssocID="{2B817E00-FC71-4A40-8082-8F24DD75927A}" presName="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2401-1901-49F3-93EE-2843D2EF9118}" type="pres">
      <dgm:prSet presAssocID="{875F3967-FC50-446E-9777-39476D45A2C6}" presName="comp" presStyleCnt="0"/>
      <dgm:spPr/>
    </dgm:pt>
    <dgm:pt modelId="{AA1C98A8-996F-4049-85CB-867434B8C2EE}" type="pres">
      <dgm:prSet presAssocID="{875F3967-FC50-446E-9777-39476D45A2C6}" presName="child" presStyleLbl="bgAccFollowNode1" presStyleIdx="5" presStyleCnt="8"/>
      <dgm:spPr/>
      <dgm:t>
        <a:bodyPr/>
        <a:lstStyle/>
        <a:p>
          <a:endParaRPr lang="en-US"/>
        </a:p>
      </dgm:t>
    </dgm:pt>
    <dgm:pt modelId="{F403CE3C-DD99-4BB3-8C93-1A1A3FDC14BD}" type="pres">
      <dgm:prSet presAssocID="{875F3967-FC50-446E-9777-39476D45A2C6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50327-F0C3-490B-93A2-E83D03D6AE29}" type="pres">
      <dgm:prSet presAssocID="{46BD8BC1-8D41-448F-A616-3B5BABDDD50F}" presName="negSpace" presStyleCnt="0"/>
      <dgm:spPr/>
    </dgm:pt>
    <dgm:pt modelId="{3C73AF9B-8C09-4FDB-ACBC-92E351EAB3BA}" type="pres">
      <dgm:prSet presAssocID="{46BD8BC1-8D41-448F-A616-3B5BABDDD50F}" presName="circle" presStyleLbl="node1" presStyleIdx="1" presStyleCnt="3"/>
      <dgm:spPr/>
      <dgm:t>
        <a:bodyPr/>
        <a:lstStyle/>
        <a:p>
          <a:endParaRPr lang="en-US"/>
        </a:p>
      </dgm:t>
    </dgm:pt>
    <dgm:pt modelId="{427C0B64-CA01-4EDB-8445-2733C3817497}" type="pres">
      <dgm:prSet presAssocID="{869D5EA7-7505-426E-BB49-5986D354DD58}" presName="transSpace" presStyleCnt="0"/>
      <dgm:spPr/>
    </dgm:pt>
    <dgm:pt modelId="{8B803D71-56EB-42B2-8AB3-024D09376E3E}" type="pres">
      <dgm:prSet presAssocID="{A608BBC2-B26B-4B4B-B886-AE493571C540}" presName="posSpace" presStyleCnt="0"/>
      <dgm:spPr/>
    </dgm:pt>
    <dgm:pt modelId="{766664BC-BF64-4EB3-B090-BB1249AE1D77}" type="pres">
      <dgm:prSet presAssocID="{A608BBC2-B26B-4B4B-B886-AE493571C540}" presName="vertFlow" presStyleCnt="0"/>
      <dgm:spPr/>
    </dgm:pt>
    <dgm:pt modelId="{054DA600-A316-4A23-929E-42A3BE8278C0}" type="pres">
      <dgm:prSet presAssocID="{A608BBC2-B26B-4B4B-B886-AE493571C540}" presName="topSpace" presStyleCnt="0"/>
      <dgm:spPr/>
    </dgm:pt>
    <dgm:pt modelId="{81FA334D-AE23-49CD-8F17-30EE1B60AA3C}" type="pres">
      <dgm:prSet presAssocID="{A608BBC2-B26B-4B4B-B886-AE493571C540}" presName="firstComp" presStyleCnt="0"/>
      <dgm:spPr/>
    </dgm:pt>
    <dgm:pt modelId="{3579EF1F-21B4-4DFF-BE13-291F20C09023}" type="pres">
      <dgm:prSet presAssocID="{A608BBC2-B26B-4B4B-B886-AE493571C540}" presName="firstChild" presStyleLbl="bgAccFollowNode1" presStyleIdx="6" presStyleCnt="8"/>
      <dgm:spPr/>
      <dgm:t>
        <a:bodyPr/>
        <a:lstStyle/>
        <a:p>
          <a:endParaRPr lang="en-US"/>
        </a:p>
      </dgm:t>
    </dgm:pt>
    <dgm:pt modelId="{B0AA7678-392A-4881-B013-439DBAB5A351}" type="pres">
      <dgm:prSet presAssocID="{A608BBC2-B26B-4B4B-B886-AE493571C540}" presName="first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731A0-A523-4D47-A9C7-B6E675899809}" type="pres">
      <dgm:prSet presAssocID="{2349B1D7-6AC6-48C8-8F56-6098A2B83971}" presName="comp" presStyleCnt="0"/>
      <dgm:spPr/>
    </dgm:pt>
    <dgm:pt modelId="{59BC99D6-B23C-43C4-A48D-74611E3E3A01}" type="pres">
      <dgm:prSet presAssocID="{2349B1D7-6AC6-48C8-8F56-6098A2B83971}" presName="child" presStyleLbl="bgAccFollowNode1" presStyleIdx="7" presStyleCnt="8"/>
      <dgm:spPr/>
      <dgm:t>
        <a:bodyPr/>
        <a:lstStyle/>
        <a:p>
          <a:endParaRPr lang="en-US"/>
        </a:p>
      </dgm:t>
    </dgm:pt>
    <dgm:pt modelId="{72F9889C-CD13-4055-86DF-AC9D122A12DC}" type="pres">
      <dgm:prSet presAssocID="{2349B1D7-6AC6-48C8-8F56-6098A2B83971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F3FE0-DFD6-42F3-AC32-A870E0D41CD3}" type="pres">
      <dgm:prSet presAssocID="{A608BBC2-B26B-4B4B-B886-AE493571C540}" presName="negSpace" presStyleCnt="0"/>
      <dgm:spPr/>
    </dgm:pt>
    <dgm:pt modelId="{51343205-351C-4919-AEE1-5BD2D8463398}" type="pres">
      <dgm:prSet presAssocID="{A608BBC2-B26B-4B4B-B886-AE493571C540}" presName="circle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97FC1A2A-9F39-4F2C-B143-FC050F6315ED}" type="presOf" srcId="{2349B1D7-6AC6-48C8-8F56-6098A2B83971}" destId="{72F9889C-CD13-4055-86DF-AC9D122A12DC}" srcOrd="1" destOrd="0" presId="urn:microsoft.com/office/officeart/2005/8/layout/hList9"/>
    <dgm:cxn modelId="{DF1D4937-3B99-40B5-A1F4-8FFFAEB26F3E}" type="presOf" srcId="{AD67B9E3-1F17-4BF7-A492-3AF9C3F55833}" destId="{08AA7B87-A2D7-446A-9CC2-1330B75CC374}" srcOrd="1" destOrd="0" presId="urn:microsoft.com/office/officeart/2005/8/layout/hList9"/>
    <dgm:cxn modelId="{1FABD1B2-C7F5-44E9-8831-32EBF2606B1B}" type="presOf" srcId="{AD67B9E3-1F17-4BF7-A492-3AF9C3F55833}" destId="{900A6976-3C4C-45A0-9C5F-19CA956ABA73}" srcOrd="0" destOrd="0" presId="urn:microsoft.com/office/officeart/2005/8/layout/hList9"/>
    <dgm:cxn modelId="{0491F848-3FF9-4D9D-B905-EB24FA29C057}" srcId="{B9AC79C0-6E35-4957-BE64-046F50183833}" destId="{46BD8BC1-8D41-448F-A616-3B5BABDDD50F}" srcOrd="1" destOrd="0" parTransId="{80D9A7B1-91B5-4A35-A95D-8AC2DA56E704}" sibTransId="{869D5EA7-7505-426E-BB49-5986D354DD58}"/>
    <dgm:cxn modelId="{F3BE104A-7E20-4074-8E4D-166491E15E9F}" srcId="{29854F00-C02F-4E8C-9BD8-EC373979DCA0}" destId="{4E233404-0157-4D52-B3A9-141E606A4052}" srcOrd="1" destOrd="0" parTransId="{8B32F54F-8A21-4C4C-A837-9D7520FCEA97}" sibTransId="{A5BD9334-719D-4E2E-88E2-2F38495C08E6}"/>
    <dgm:cxn modelId="{56C7866A-2B1A-4F76-86A0-D76DF427D2B3}" type="presOf" srcId="{A45CD24E-E261-4A51-9EDD-E01F2C289338}" destId="{3579EF1F-21B4-4DFF-BE13-291F20C09023}" srcOrd="0" destOrd="0" presId="urn:microsoft.com/office/officeart/2005/8/layout/hList9"/>
    <dgm:cxn modelId="{5F13CA10-0830-4FF2-9D60-B5C6DC35EBBB}" srcId="{A608BBC2-B26B-4B4B-B886-AE493571C540}" destId="{A45CD24E-E261-4A51-9EDD-E01F2C289338}" srcOrd="0" destOrd="0" parTransId="{6CDB0BE7-B834-4892-B9E8-EDCD33C25568}" sibTransId="{DDB14805-E894-47EA-BAE4-63FA6E56481E}"/>
    <dgm:cxn modelId="{99530CA7-75A5-4DA3-A035-B3C840A769E5}" srcId="{46BD8BC1-8D41-448F-A616-3B5BABDDD50F}" destId="{AD67B9E3-1F17-4BF7-A492-3AF9C3F55833}" srcOrd="0" destOrd="0" parTransId="{2C2BC9B8-1B7E-42E7-94EF-7DFF9960E567}" sibTransId="{A5266641-29F8-4F47-8D92-7D39A80242AF}"/>
    <dgm:cxn modelId="{33424613-8728-4F9E-B1C0-3030990F7BB1}" type="presOf" srcId="{4E233404-0157-4D52-B3A9-141E606A4052}" destId="{0441A0C9-48DF-48E6-B5E3-6CE326A8C8C7}" srcOrd="1" destOrd="0" presId="urn:microsoft.com/office/officeart/2005/8/layout/hList9"/>
    <dgm:cxn modelId="{BB0E0DDC-0E0A-490C-A7E4-CBB058390164}" type="presOf" srcId="{388BE7F9-B9AD-4857-B542-D72D441C4680}" destId="{E7EBAD8A-353C-4FB1-8D48-607F9FBC72C4}" srcOrd="1" destOrd="0" presId="urn:microsoft.com/office/officeart/2005/8/layout/hList9"/>
    <dgm:cxn modelId="{9A00355D-AAF4-49F4-A3B1-F365A86CCE63}" type="presOf" srcId="{D7FEA42D-D57C-46F3-8B94-C95FA8682DDE}" destId="{AD41F7B3-0566-41AC-8C1C-2580FE9E9022}" srcOrd="0" destOrd="0" presId="urn:microsoft.com/office/officeart/2005/8/layout/hList9"/>
    <dgm:cxn modelId="{08C83DC9-F5C4-4677-8E22-135D0634ABA3}" type="presOf" srcId="{2349B1D7-6AC6-48C8-8F56-6098A2B83971}" destId="{59BC99D6-B23C-43C4-A48D-74611E3E3A01}" srcOrd="0" destOrd="0" presId="urn:microsoft.com/office/officeart/2005/8/layout/hList9"/>
    <dgm:cxn modelId="{35682BDD-0EFE-41FF-B991-D1791123E77E}" type="presOf" srcId="{4E233404-0157-4D52-B3A9-141E606A4052}" destId="{F0AD6102-54A0-4490-94B5-6AC811A810C7}" srcOrd="0" destOrd="0" presId="urn:microsoft.com/office/officeart/2005/8/layout/hList9"/>
    <dgm:cxn modelId="{A24254AE-49B6-4F73-916E-E8723D95BA69}" type="presOf" srcId="{D7FEA42D-D57C-46F3-8B94-C95FA8682DDE}" destId="{6CD32CD2-7B79-4A6F-98AC-E3C6C7E67512}" srcOrd="1" destOrd="0" presId="urn:microsoft.com/office/officeart/2005/8/layout/hList9"/>
    <dgm:cxn modelId="{8933DDF3-D179-4A42-81C4-718C9D39E105}" type="presOf" srcId="{875F3967-FC50-446E-9777-39476D45A2C6}" destId="{AA1C98A8-996F-4049-85CB-867434B8C2EE}" srcOrd="0" destOrd="0" presId="urn:microsoft.com/office/officeart/2005/8/layout/hList9"/>
    <dgm:cxn modelId="{C3D266E5-0BA7-4695-8065-5EB57F94B35C}" type="presOf" srcId="{A608BBC2-B26B-4B4B-B886-AE493571C540}" destId="{51343205-351C-4919-AEE1-5BD2D8463398}" srcOrd="0" destOrd="0" presId="urn:microsoft.com/office/officeart/2005/8/layout/hList9"/>
    <dgm:cxn modelId="{F4B98C7D-0694-49E0-9C54-CFF878D1DD91}" type="presOf" srcId="{875F3967-FC50-446E-9777-39476D45A2C6}" destId="{F403CE3C-DD99-4BB3-8C93-1A1A3FDC14BD}" srcOrd="1" destOrd="0" presId="urn:microsoft.com/office/officeart/2005/8/layout/hList9"/>
    <dgm:cxn modelId="{5A4131A8-7889-4243-8CA6-E7CE856D8DF0}" type="presOf" srcId="{B9AC79C0-6E35-4957-BE64-046F50183833}" destId="{3CABC347-8568-4869-9056-2C540794C27B}" srcOrd="0" destOrd="0" presId="urn:microsoft.com/office/officeart/2005/8/layout/hList9"/>
    <dgm:cxn modelId="{53194280-DF96-47D8-91C9-BF8A5A3DC652}" type="presOf" srcId="{2B817E00-FC71-4A40-8082-8F24DD75927A}" destId="{A6167B36-B611-4E12-A7D9-62DF7A95F2CF}" srcOrd="0" destOrd="0" presId="urn:microsoft.com/office/officeart/2005/8/layout/hList9"/>
    <dgm:cxn modelId="{E7D9AAA9-85A6-456E-B758-D7B50D1DE196}" srcId="{46BD8BC1-8D41-448F-A616-3B5BABDDD50F}" destId="{875F3967-FC50-446E-9777-39476D45A2C6}" srcOrd="2" destOrd="0" parTransId="{F4B6FCC3-DA45-4450-8343-4901C6C1C539}" sibTransId="{F94B2208-B3E7-4B15-8E28-198CF951AEC0}"/>
    <dgm:cxn modelId="{22FEDE5D-7F03-426A-BDB5-7D42C625134E}" type="presOf" srcId="{46BD8BC1-8D41-448F-A616-3B5BABDDD50F}" destId="{3C73AF9B-8C09-4FDB-ACBC-92E351EAB3BA}" srcOrd="0" destOrd="0" presId="urn:microsoft.com/office/officeart/2005/8/layout/hList9"/>
    <dgm:cxn modelId="{5EA3D633-0E48-4D52-96CF-4AB87B03A304}" srcId="{B9AC79C0-6E35-4957-BE64-046F50183833}" destId="{A608BBC2-B26B-4B4B-B886-AE493571C540}" srcOrd="2" destOrd="0" parTransId="{8DDA8B89-C022-4F66-B440-71310E75322F}" sibTransId="{1C29323B-26E8-40AC-9D62-70EB4C3EFF4C}"/>
    <dgm:cxn modelId="{E8C8A04C-F31F-4AD8-A19C-85897DA179F1}" srcId="{29854F00-C02F-4E8C-9BD8-EC373979DCA0}" destId="{D7FEA42D-D57C-46F3-8B94-C95FA8682DDE}" srcOrd="0" destOrd="0" parTransId="{25629986-B2F1-4897-8C63-4B3C88CC6332}" sibTransId="{962C033F-F077-44E0-9F73-C6EF1242B4D0}"/>
    <dgm:cxn modelId="{409CA21E-2B5A-4EB1-991D-DFC5CD331CA9}" srcId="{29854F00-C02F-4E8C-9BD8-EC373979DCA0}" destId="{388BE7F9-B9AD-4857-B542-D72D441C4680}" srcOrd="2" destOrd="0" parTransId="{EDB1CBE5-D758-41FA-AEA5-EF66142197CD}" sibTransId="{0EA73304-BA70-4E73-938E-7DAB74CCCD3C}"/>
    <dgm:cxn modelId="{09A342B4-5757-4F8E-877B-641CDF15441C}" type="presOf" srcId="{2B817E00-FC71-4A40-8082-8F24DD75927A}" destId="{47BBA5F6-9F65-4BF9-8409-D8936D7552D2}" srcOrd="1" destOrd="0" presId="urn:microsoft.com/office/officeart/2005/8/layout/hList9"/>
    <dgm:cxn modelId="{F264A060-1278-42D2-A723-46E3A7EB0D54}" type="presOf" srcId="{388BE7F9-B9AD-4857-B542-D72D441C4680}" destId="{A4ED963A-4026-4797-9CB3-08F1770896A9}" srcOrd="0" destOrd="0" presId="urn:microsoft.com/office/officeart/2005/8/layout/hList9"/>
    <dgm:cxn modelId="{28F7B570-8BC4-4666-B8DE-99B76F6BA707}" srcId="{46BD8BC1-8D41-448F-A616-3B5BABDDD50F}" destId="{2B817E00-FC71-4A40-8082-8F24DD75927A}" srcOrd="1" destOrd="0" parTransId="{6D68A743-2BE3-4985-832D-4F3CB91F825E}" sibTransId="{A187533D-D588-4DE0-8AD6-933326D19ECA}"/>
    <dgm:cxn modelId="{A66E18BA-8596-4DC7-9B2E-87F7024E6085}" type="presOf" srcId="{29854F00-C02F-4E8C-9BD8-EC373979DCA0}" destId="{1EEBD191-73C1-4F50-8F35-D2DADF8DF23B}" srcOrd="0" destOrd="0" presId="urn:microsoft.com/office/officeart/2005/8/layout/hList9"/>
    <dgm:cxn modelId="{313C611F-7B55-4F97-8EE6-9B6F833BB30F}" srcId="{B9AC79C0-6E35-4957-BE64-046F50183833}" destId="{29854F00-C02F-4E8C-9BD8-EC373979DCA0}" srcOrd="0" destOrd="0" parTransId="{24C1A9B0-BDC1-4A88-9EF1-B7110CB27963}" sibTransId="{933AFCBA-AF16-44F4-B716-A40BD09C244D}"/>
    <dgm:cxn modelId="{D1FFEC1C-2759-4C6B-9784-3E63266B4A27}" srcId="{A608BBC2-B26B-4B4B-B886-AE493571C540}" destId="{2349B1D7-6AC6-48C8-8F56-6098A2B83971}" srcOrd="1" destOrd="0" parTransId="{8B1D844A-BBA2-4DD0-A677-E0A39F03B5B8}" sibTransId="{A8A7F75D-18F2-49AD-9DBE-D6CC69A8D106}"/>
    <dgm:cxn modelId="{99350093-C19D-482D-9AA7-FEEE614C8DC4}" type="presOf" srcId="{A45CD24E-E261-4A51-9EDD-E01F2C289338}" destId="{B0AA7678-392A-4881-B013-439DBAB5A351}" srcOrd="1" destOrd="0" presId="urn:microsoft.com/office/officeart/2005/8/layout/hList9"/>
    <dgm:cxn modelId="{5D9FA902-DE77-4410-B091-11173DDA7BF3}" type="presParOf" srcId="{3CABC347-8568-4869-9056-2C540794C27B}" destId="{16C7A760-9394-45C0-AD53-1D22525B906F}" srcOrd="0" destOrd="0" presId="urn:microsoft.com/office/officeart/2005/8/layout/hList9"/>
    <dgm:cxn modelId="{BC0B57C9-DEDC-4803-B5F6-D806388B2023}" type="presParOf" srcId="{3CABC347-8568-4869-9056-2C540794C27B}" destId="{0546502E-5432-4FB0-AA62-E68B890B5ECC}" srcOrd="1" destOrd="0" presId="urn:microsoft.com/office/officeart/2005/8/layout/hList9"/>
    <dgm:cxn modelId="{FB1ECCD6-E9FD-4153-BE95-5D45C2639DDC}" type="presParOf" srcId="{0546502E-5432-4FB0-AA62-E68B890B5ECC}" destId="{818E43C5-733F-403C-9A7B-EC80B6536E33}" srcOrd="0" destOrd="0" presId="urn:microsoft.com/office/officeart/2005/8/layout/hList9"/>
    <dgm:cxn modelId="{FAB2CD0F-F0E3-4240-947D-3386C4B2DDB0}" type="presParOf" srcId="{0546502E-5432-4FB0-AA62-E68B890B5ECC}" destId="{ADE6F9D2-AFBC-4135-BA90-F89D40290494}" srcOrd="1" destOrd="0" presId="urn:microsoft.com/office/officeart/2005/8/layout/hList9"/>
    <dgm:cxn modelId="{3F67EA6A-BE0F-483D-A1C8-9A51388D2C12}" type="presParOf" srcId="{ADE6F9D2-AFBC-4135-BA90-F89D40290494}" destId="{AD41F7B3-0566-41AC-8C1C-2580FE9E9022}" srcOrd="0" destOrd="0" presId="urn:microsoft.com/office/officeart/2005/8/layout/hList9"/>
    <dgm:cxn modelId="{539D9FD4-4927-449D-971C-7038898A3F09}" type="presParOf" srcId="{ADE6F9D2-AFBC-4135-BA90-F89D40290494}" destId="{6CD32CD2-7B79-4A6F-98AC-E3C6C7E67512}" srcOrd="1" destOrd="0" presId="urn:microsoft.com/office/officeart/2005/8/layout/hList9"/>
    <dgm:cxn modelId="{889F9B3A-6F58-474C-966D-AB2E7F49EC54}" type="presParOf" srcId="{0546502E-5432-4FB0-AA62-E68B890B5ECC}" destId="{2D8092FA-0EE1-4BB1-B1CF-3CE5285FD3EE}" srcOrd="2" destOrd="0" presId="urn:microsoft.com/office/officeart/2005/8/layout/hList9"/>
    <dgm:cxn modelId="{97C93A70-136C-4EA0-9837-93A1C2DE1A5F}" type="presParOf" srcId="{2D8092FA-0EE1-4BB1-B1CF-3CE5285FD3EE}" destId="{F0AD6102-54A0-4490-94B5-6AC811A810C7}" srcOrd="0" destOrd="0" presId="urn:microsoft.com/office/officeart/2005/8/layout/hList9"/>
    <dgm:cxn modelId="{26B4B9B4-80E8-4300-AF0D-9182A41E985E}" type="presParOf" srcId="{2D8092FA-0EE1-4BB1-B1CF-3CE5285FD3EE}" destId="{0441A0C9-48DF-48E6-B5E3-6CE326A8C8C7}" srcOrd="1" destOrd="0" presId="urn:microsoft.com/office/officeart/2005/8/layout/hList9"/>
    <dgm:cxn modelId="{676854A5-BC22-4F5A-A633-09C30901FA65}" type="presParOf" srcId="{0546502E-5432-4FB0-AA62-E68B890B5ECC}" destId="{218A41F2-490C-41C2-8F64-B8CC79C070E5}" srcOrd="3" destOrd="0" presId="urn:microsoft.com/office/officeart/2005/8/layout/hList9"/>
    <dgm:cxn modelId="{F1CA0E11-A95C-417E-8BEF-20750C910C9E}" type="presParOf" srcId="{218A41F2-490C-41C2-8F64-B8CC79C070E5}" destId="{A4ED963A-4026-4797-9CB3-08F1770896A9}" srcOrd="0" destOrd="0" presId="urn:microsoft.com/office/officeart/2005/8/layout/hList9"/>
    <dgm:cxn modelId="{BA85A10D-4B32-4A4E-A6FB-36334E92CBBB}" type="presParOf" srcId="{218A41F2-490C-41C2-8F64-B8CC79C070E5}" destId="{E7EBAD8A-353C-4FB1-8D48-607F9FBC72C4}" srcOrd="1" destOrd="0" presId="urn:microsoft.com/office/officeart/2005/8/layout/hList9"/>
    <dgm:cxn modelId="{3D73BEC7-CEAF-4760-89B6-3B384CB55142}" type="presParOf" srcId="{3CABC347-8568-4869-9056-2C540794C27B}" destId="{42394AD4-6ABE-4929-B6AC-C8EDABE3A34B}" srcOrd="2" destOrd="0" presId="urn:microsoft.com/office/officeart/2005/8/layout/hList9"/>
    <dgm:cxn modelId="{2588C9FF-811C-4581-B1F9-7FE7B3F24E83}" type="presParOf" srcId="{3CABC347-8568-4869-9056-2C540794C27B}" destId="{1EEBD191-73C1-4F50-8F35-D2DADF8DF23B}" srcOrd="3" destOrd="0" presId="urn:microsoft.com/office/officeart/2005/8/layout/hList9"/>
    <dgm:cxn modelId="{94CFF3BB-7EDB-4E24-8B5F-B246ACEBD619}" type="presParOf" srcId="{3CABC347-8568-4869-9056-2C540794C27B}" destId="{73521AB3-B91E-4BFC-BB96-70E2FE9A23B2}" srcOrd="4" destOrd="0" presId="urn:microsoft.com/office/officeart/2005/8/layout/hList9"/>
    <dgm:cxn modelId="{46430AE6-77BE-46A1-AB30-0293E27B4B5D}" type="presParOf" srcId="{3CABC347-8568-4869-9056-2C540794C27B}" destId="{E8F9BA80-59B5-447B-9024-8BD03C639770}" srcOrd="5" destOrd="0" presId="urn:microsoft.com/office/officeart/2005/8/layout/hList9"/>
    <dgm:cxn modelId="{790F6935-98DE-4000-B3C0-8F26242D9B84}" type="presParOf" srcId="{3CABC347-8568-4869-9056-2C540794C27B}" destId="{48060539-A38E-4E49-8727-A85E50836EC4}" srcOrd="6" destOrd="0" presId="urn:microsoft.com/office/officeart/2005/8/layout/hList9"/>
    <dgm:cxn modelId="{6BE70007-5FB4-4DF2-A45E-5B42281F1965}" type="presParOf" srcId="{48060539-A38E-4E49-8727-A85E50836EC4}" destId="{1C0ED65A-AD72-42B8-9F99-BC871A09945D}" srcOrd="0" destOrd="0" presId="urn:microsoft.com/office/officeart/2005/8/layout/hList9"/>
    <dgm:cxn modelId="{B3DFF266-5A74-435E-98F9-8892F6D75F0A}" type="presParOf" srcId="{48060539-A38E-4E49-8727-A85E50836EC4}" destId="{B67DC777-A99B-4E34-93FB-F539BA9504B1}" srcOrd="1" destOrd="0" presId="urn:microsoft.com/office/officeart/2005/8/layout/hList9"/>
    <dgm:cxn modelId="{FB8B5B9F-F2D0-4B2B-B2AB-376D35F769CA}" type="presParOf" srcId="{B67DC777-A99B-4E34-93FB-F539BA9504B1}" destId="{900A6976-3C4C-45A0-9C5F-19CA956ABA73}" srcOrd="0" destOrd="0" presId="urn:microsoft.com/office/officeart/2005/8/layout/hList9"/>
    <dgm:cxn modelId="{9CDA9E33-9855-40D6-9A75-C73BE37B4E8C}" type="presParOf" srcId="{B67DC777-A99B-4E34-93FB-F539BA9504B1}" destId="{08AA7B87-A2D7-446A-9CC2-1330B75CC374}" srcOrd="1" destOrd="0" presId="urn:microsoft.com/office/officeart/2005/8/layout/hList9"/>
    <dgm:cxn modelId="{DA029D97-16F6-470B-830E-FE5EEEB97890}" type="presParOf" srcId="{48060539-A38E-4E49-8727-A85E50836EC4}" destId="{9593BC0D-89D2-4573-84EE-DA8C14B0733D}" srcOrd="2" destOrd="0" presId="urn:microsoft.com/office/officeart/2005/8/layout/hList9"/>
    <dgm:cxn modelId="{6C43414F-5DC3-4E13-9067-37E9B4D09421}" type="presParOf" srcId="{9593BC0D-89D2-4573-84EE-DA8C14B0733D}" destId="{A6167B36-B611-4E12-A7D9-62DF7A95F2CF}" srcOrd="0" destOrd="0" presId="urn:microsoft.com/office/officeart/2005/8/layout/hList9"/>
    <dgm:cxn modelId="{041E1FA9-E6B7-4ED7-AA3C-6D37ED5E346F}" type="presParOf" srcId="{9593BC0D-89D2-4573-84EE-DA8C14B0733D}" destId="{47BBA5F6-9F65-4BF9-8409-D8936D7552D2}" srcOrd="1" destOrd="0" presId="urn:microsoft.com/office/officeart/2005/8/layout/hList9"/>
    <dgm:cxn modelId="{4A645C66-2264-46B2-BD20-30C972FA8895}" type="presParOf" srcId="{48060539-A38E-4E49-8727-A85E50836EC4}" destId="{66B72401-1901-49F3-93EE-2843D2EF9118}" srcOrd="3" destOrd="0" presId="urn:microsoft.com/office/officeart/2005/8/layout/hList9"/>
    <dgm:cxn modelId="{1F3CA92A-52E8-42D1-B7F2-8C4F1C7511C1}" type="presParOf" srcId="{66B72401-1901-49F3-93EE-2843D2EF9118}" destId="{AA1C98A8-996F-4049-85CB-867434B8C2EE}" srcOrd="0" destOrd="0" presId="urn:microsoft.com/office/officeart/2005/8/layout/hList9"/>
    <dgm:cxn modelId="{610C0320-8906-40B8-98BB-0CE9ABB8B613}" type="presParOf" srcId="{66B72401-1901-49F3-93EE-2843D2EF9118}" destId="{F403CE3C-DD99-4BB3-8C93-1A1A3FDC14BD}" srcOrd="1" destOrd="0" presId="urn:microsoft.com/office/officeart/2005/8/layout/hList9"/>
    <dgm:cxn modelId="{22A27F57-E5BB-464B-8986-3040391F6891}" type="presParOf" srcId="{3CABC347-8568-4869-9056-2C540794C27B}" destId="{C3950327-F0C3-490B-93A2-E83D03D6AE29}" srcOrd="7" destOrd="0" presId="urn:microsoft.com/office/officeart/2005/8/layout/hList9"/>
    <dgm:cxn modelId="{CDCC4E9B-9163-472D-BD75-8C56634FCD72}" type="presParOf" srcId="{3CABC347-8568-4869-9056-2C540794C27B}" destId="{3C73AF9B-8C09-4FDB-ACBC-92E351EAB3BA}" srcOrd="8" destOrd="0" presId="urn:microsoft.com/office/officeart/2005/8/layout/hList9"/>
    <dgm:cxn modelId="{5CB18255-1EF3-4D6A-A2EA-AB3C53A28DD5}" type="presParOf" srcId="{3CABC347-8568-4869-9056-2C540794C27B}" destId="{427C0B64-CA01-4EDB-8445-2733C3817497}" srcOrd="9" destOrd="0" presId="urn:microsoft.com/office/officeart/2005/8/layout/hList9"/>
    <dgm:cxn modelId="{E1F76024-723A-4BBE-88BA-56C1BE7A429F}" type="presParOf" srcId="{3CABC347-8568-4869-9056-2C540794C27B}" destId="{8B803D71-56EB-42B2-8AB3-024D09376E3E}" srcOrd="10" destOrd="0" presId="urn:microsoft.com/office/officeart/2005/8/layout/hList9"/>
    <dgm:cxn modelId="{5059BBA6-73D6-4952-931D-499EE430B274}" type="presParOf" srcId="{3CABC347-8568-4869-9056-2C540794C27B}" destId="{766664BC-BF64-4EB3-B090-BB1249AE1D77}" srcOrd="11" destOrd="0" presId="urn:microsoft.com/office/officeart/2005/8/layout/hList9"/>
    <dgm:cxn modelId="{43FA3070-4EC9-482C-BE8F-CE1F56FCC5A2}" type="presParOf" srcId="{766664BC-BF64-4EB3-B090-BB1249AE1D77}" destId="{054DA600-A316-4A23-929E-42A3BE8278C0}" srcOrd="0" destOrd="0" presId="urn:microsoft.com/office/officeart/2005/8/layout/hList9"/>
    <dgm:cxn modelId="{3375E8ED-0D21-484D-B83A-240CCD61437A}" type="presParOf" srcId="{766664BC-BF64-4EB3-B090-BB1249AE1D77}" destId="{81FA334D-AE23-49CD-8F17-30EE1B60AA3C}" srcOrd="1" destOrd="0" presId="urn:microsoft.com/office/officeart/2005/8/layout/hList9"/>
    <dgm:cxn modelId="{4873358D-1D05-413B-9092-50E161F6ED4A}" type="presParOf" srcId="{81FA334D-AE23-49CD-8F17-30EE1B60AA3C}" destId="{3579EF1F-21B4-4DFF-BE13-291F20C09023}" srcOrd="0" destOrd="0" presId="urn:microsoft.com/office/officeart/2005/8/layout/hList9"/>
    <dgm:cxn modelId="{C716A988-60A2-4124-AF1D-2FB20009A1BF}" type="presParOf" srcId="{81FA334D-AE23-49CD-8F17-30EE1B60AA3C}" destId="{B0AA7678-392A-4881-B013-439DBAB5A351}" srcOrd="1" destOrd="0" presId="urn:microsoft.com/office/officeart/2005/8/layout/hList9"/>
    <dgm:cxn modelId="{B22E043A-C84D-4D31-84EC-358C446B5537}" type="presParOf" srcId="{766664BC-BF64-4EB3-B090-BB1249AE1D77}" destId="{D95731A0-A523-4D47-A9C7-B6E675899809}" srcOrd="2" destOrd="0" presId="urn:microsoft.com/office/officeart/2005/8/layout/hList9"/>
    <dgm:cxn modelId="{67473742-FEB9-48A7-ACDE-8F0C5424984D}" type="presParOf" srcId="{D95731A0-A523-4D47-A9C7-B6E675899809}" destId="{59BC99D6-B23C-43C4-A48D-74611E3E3A01}" srcOrd="0" destOrd="0" presId="urn:microsoft.com/office/officeart/2005/8/layout/hList9"/>
    <dgm:cxn modelId="{C9548801-822F-4468-9770-D9B7F600E1F1}" type="presParOf" srcId="{D95731A0-A523-4D47-A9C7-B6E675899809}" destId="{72F9889C-CD13-4055-86DF-AC9D122A12DC}" srcOrd="1" destOrd="0" presId="urn:microsoft.com/office/officeart/2005/8/layout/hList9"/>
    <dgm:cxn modelId="{BA883DD4-25F4-475F-B3D8-7B098BD6040C}" type="presParOf" srcId="{3CABC347-8568-4869-9056-2C540794C27B}" destId="{F71F3FE0-DFD6-42F3-AC32-A870E0D41CD3}" srcOrd="12" destOrd="0" presId="urn:microsoft.com/office/officeart/2005/8/layout/hList9"/>
    <dgm:cxn modelId="{6C9E23DE-2A46-4DA4-9901-E1A8B85A557D}" type="presParOf" srcId="{3CABC347-8568-4869-9056-2C540794C27B}" destId="{51343205-351C-4919-AEE1-5BD2D8463398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E70EB-36D8-4108-8D64-64F7ABD3A16A}">
      <dsp:nvSpPr>
        <dsp:cNvPr id="0" name=""/>
        <dsp:cNvSpPr/>
      </dsp:nvSpPr>
      <dsp:spPr>
        <a:xfrm>
          <a:off x="644842" y="0"/>
          <a:ext cx="7308215" cy="388143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C64446-D200-46ED-8E6F-BB20C082502A}">
      <dsp:nvSpPr>
        <dsp:cNvPr id="0" name=""/>
        <dsp:cNvSpPr/>
      </dsp:nvSpPr>
      <dsp:spPr>
        <a:xfrm>
          <a:off x="229221" y="1164431"/>
          <a:ext cx="2579370" cy="15525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smtClean="0"/>
            <a:t>New Logo</a:t>
          </a:r>
          <a:endParaRPr lang="en-US" sz="3900" kern="1200" dirty="0"/>
        </a:p>
      </dsp:txBody>
      <dsp:txXfrm>
        <a:off x="305011" y="1240221"/>
        <a:ext cx="2427790" cy="1400994"/>
      </dsp:txXfrm>
    </dsp:sp>
    <dsp:sp modelId="{D26B6CD5-18CF-4683-8D5A-6696CE70688B}">
      <dsp:nvSpPr>
        <dsp:cNvPr id="0" name=""/>
        <dsp:cNvSpPr/>
      </dsp:nvSpPr>
      <dsp:spPr>
        <a:xfrm>
          <a:off x="3009264" y="1164431"/>
          <a:ext cx="2579370" cy="1552574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Brand Colors</a:t>
          </a:r>
          <a:endParaRPr lang="en-US" sz="3900" kern="1200" dirty="0"/>
        </a:p>
      </dsp:txBody>
      <dsp:txXfrm>
        <a:off x="3085054" y="1240221"/>
        <a:ext cx="2427790" cy="1400994"/>
      </dsp:txXfrm>
    </dsp:sp>
    <dsp:sp modelId="{FDF7A752-A568-4CA8-8E86-19CED67EE49B}">
      <dsp:nvSpPr>
        <dsp:cNvPr id="0" name=""/>
        <dsp:cNvSpPr/>
      </dsp:nvSpPr>
      <dsp:spPr>
        <a:xfrm>
          <a:off x="5789308" y="1164431"/>
          <a:ext cx="2579370" cy="1552574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Nature Friendly</a:t>
          </a:r>
          <a:endParaRPr lang="en-US" sz="3900" kern="1200" dirty="0"/>
        </a:p>
      </dsp:txBody>
      <dsp:txXfrm>
        <a:off x="5865098" y="1240221"/>
        <a:ext cx="2427790" cy="1400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1F7B3-0566-41AC-8C1C-2580FE9E9022}">
      <dsp:nvSpPr>
        <dsp:cNvPr id="0" name=""/>
        <dsp:cNvSpPr/>
      </dsp:nvSpPr>
      <dsp:spPr>
        <a:xfrm>
          <a:off x="1614052" y="512649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Raked leaves</a:t>
          </a:r>
          <a:endParaRPr lang="en-US" sz="2200" kern="1200"/>
        </a:p>
      </dsp:txBody>
      <dsp:txXfrm>
        <a:off x="1920894" y="512649"/>
        <a:ext cx="1610920" cy="1279147"/>
      </dsp:txXfrm>
    </dsp:sp>
    <dsp:sp modelId="{F0AD6102-54A0-4490-94B5-6AC811A810C7}">
      <dsp:nvSpPr>
        <dsp:cNvPr id="0" name=""/>
        <dsp:cNvSpPr/>
      </dsp:nvSpPr>
      <dsp:spPr>
        <a:xfrm>
          <a:off x="1614052" y="1791796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121318"/>
            <a:satOff val="-10764"/>
            <a:lumOff val="-11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21318"/>
              <a:satOff val="-10764"/>
              <a:lumOff val="-1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Repaired windows</a:t>
          </a:r>
          <a:endParaRPr lang="en-US" sz="2200" kern="1200"/>
        </a:p>
      </dsp:txBody>
      <dsp:txXfrm>
        <a:off x="1920894" y="1791796"/>
        <a:ext cx="1610920" cy="1279147"/>
      </dsp:txXfrm>
    </dsp:sp>
    <dsp:sp modelId="{A4ED963A-4026-4797-9CB3-08F1770896A9}">
      <dsp:nvSpPr>
        <dsp:cNvPr id="0" name=""/>
        <dsp:cNvSpPr/>
      </dsp:nvSpPr>
      <dsp:spPr>
        <a:xfrm>
          <a:off x="1614052" y="3070944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242636"/>
            <a:satOff val="-21527"/>
            <a:lumOff val="-22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42636"/>
              <a:satOff val="-21527"/>
              <a:lumOff val="-22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Painted 2 rooms</a:t>
          </a:r>
          <a:endParaRPr lang="en-US" sz="2200" kern="1200" dirty="0"/>
        </a:p>
      </dsp:txBody>
      <dsp:txXfrm>
        <a:off x="1920894" y="3070944"/>
        <a:ext cx="1610920" cy="1279147"/>
      </dsp:txXfrm>
    </dsp:sp>
    <dsp:sp modelId="{1EEBD191-73C1-4F50-8F35-D2DADF8DF23B}">
      <dsp:nvSpPr>
        <dsp:cNvPr id="0" name=""/>
        <dsp:cNvSpPr/>
      </dsp:nvSpPr>
      <dsp:spPr>
        <a:xfrm>
          <a:off x="591245" y="1246"/>
          <a:ext cx="1278508" cy="12785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Town Center</a:t>
          </a:r>
          <a:endParaRPr lang="en-US" sz="1900" kern="1200" dirty="0"/>
        </a:p>
      </dsp:txBody>
      <dsp:txXfrm>
        <a:off x="778478" y="188479"/>
        <a:ext cx="904042" cy="904042"/>
      </dsp:txXfrm>
    </dsp:sp>
    <dsp:sp modelId="{900A6976-3C4C-45A0-9C5F-19CA956ABA73}">
      <dsp:nvSpPr>
        <dsp:cNvPr id="0" name=""/>
        <dsp:cNvSpPr/>
      </dsp:nvSpPr>
      <dsp:spPr>
        <a:xfrm>
          <a:off x="4810322" y="512649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363954"/>
            <a:satOff val="-32291"/>
            <a:lumOff val="-33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363954"/>
              <a:satOff val="-32291"/>
              <a:lumOff val="-3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Cleaned kennels</a:t>
          </a:r>
          <a:endParaRPr lang="en-US" sz="2200" kern="1200"/>
        </a:p>
      </dsp:txBody>
      <dsp:txXfrm>
        <a:off x="5117164" y="512649"/>
        <a:ext cx="1610920" cy="1279147"/>
      </dsp:txXfrm>
    </dsp:sp>
    <dsp:sp modelId="{A6167B36-B611-4E12-A7D9-62DF7A95F2CF}">
      <dsp:nvSpPr>
        <dsp:cNvPr id="0" name=""/>
        <dsp:cNvSpPr/>
      </dsp:nvSpPr>
      <dsp:spPr>
        <a:xfrm>
          <a:off x="4810322" y="1791796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485272"/>
            <a:satOff val="-43055"/>
            <a:lumOff val="-43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85272"/>
              <a:satOff val="-43055"/>
              <a:lumOff val="-4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Walked dogs</a:t>
          </a:r>
          <a:endParaRPr lang="en-US" sz="2200" kern="1200"/>
        </a:p>
      </dsp:txBody>
      <dsp:txXfrm>
        <a:off x="5117164" y="1791796"/>
        <a:ext cx="1610920" cy="1279147"/>
      </dsp:txXfrm>
    </dsp:sp>
    <dsp:sp modelId="{AA1C98A8-996F-4049-85CB-867434B8C2EE}">
      <dsp:nvSpPr>
        <dsp:cNvPr id="0" name=""/>
        <dsp:cNvSpPr/>
      </dsp:nvSpPr>
      <dsp:spPr>
        <a:xfrm>
          <a:off x="4810322" y="3070944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606590"/>
            <a:satOff val="-53819"/>
            <a:lumOff val="-54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606590"/>
              <a:satOff val="-53819"/>
              <a:lumOff val="-5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Participated in food drive</a:t>
          </a:r>
          <a:endParaRPr lang="en-US" sz="2200" kern="1200" dirty="0"/>
        </a:p>
      </dsp:txBody>
      <dsp:txXfrm>
        <a:off x="5117164" y="3070944"/>
        <a:ext cx="1610920" cy="1279147"/>
      </dsp:txXfrm>
    </dsp:sp>
    <dsp:sp modelId="{3C73AF9B-8C09-4FDB-ACBC-92E351EAB3BA}">
      <dsp:nvSpPr>
        <dsp:cNvPr id="0" name=""/>
        <dsp:cNvSpPr/>
      </dsp:nvSpPr>
      <dsp:spPr>
        <a:xfrm>
          <a:off x="3787515" y="1246"/>
          <a:ext cx="1278508" cy="1278508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Local Animal Shelter</a:t>
          </a:r>
          <a:endParaRPr lang="en-US" sz="1900" kern="1200" dirty="0"/>
        </a:p>
      </dsp:txBody>
      <dsp:txXfrm>
        <a:off x="3974748" y="188479"/>
        <a:ext cx="904042" cy="904042"/>
      </dsp:txXfrm>
    </dsp:sp>
    <dsp:sp modelId="{3579EF1F-21B4-4DFF-BE13-291F20C09023}">
      <dsp:nvSpPr>
        <dsp:cNvPr id="0" name=""/>
        <dsp:cNvSpPr/>
      </dsp:nvSpPr>
      <dsp:spPr>
        <a:xfrm>
          <a:off x="8006592" y="512649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727908"/>
            <a:satOff val="-64582"/>
            <a:lumOff val="-65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727908"/>
              <a:satOff val="-64582"/>
              <a:lumOff val="-6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Decorated for new exhibition</a:t>
          </a:r>
          <a:endParaRPr lang="en-US" sz="2200" kern="1200"/>
        </a:p>
      </dsp:txBody>
      <dsp:txXfrm>
        <a:off x="8313434" y="512649"/>
        <a:ext cx="1610920" cy="1279147"/>
      </dsp:txXfrm>
    </dsp:sp>
    <dsp:sp modelId="{59BC99D6-B23C-43C4-A48D-74611E3E3A01}">
      <dsp:nvSpPr>
        <dsp:cNvPr id="0" name=""/>
        <dsp:cNvSpPr/>
      </dsp:nvSpPr>
      <dsp:spPr>
        <a:xfrm>
          <a:off x="8006592" y="1791796"/>
          <a:ext cx="1917762" cy="1279147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Taught art class for elderly</a:t>
          </a:r>
          <a:endParaRPr lang="en-US" sz="2200" kern="1200"/>
        </a:p>
      </dsp:txBody>
      <dsp:txXfrm>
        <a:off x="8313434" y="1791796"/>
        <a:ext cx="1610920" cy="1279147"/>
      </dsp:txXfrm>
    </dsp:sp>
    <dsp:sp modelId="{51343205-351C-4919-AEE1-5BD2D8463398}">
      <dsp:nvSpPr>
        <dsp:cNvPr id="0" name=""/>
        <dsp:cNvSpPr/>
      </dsp:nvSpPr>
      <dsp:spPr>
        <a:xfrm>
          <a:off x="6983785" y="1246"/>
          <a:ext cx="1278508" cy="1278508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Regional Art Museum</a:t>
          </a:r>
          <a:endParaRPr lang="en-US" sz="1900" kern="1200" dirty="0"/>
        </a:p>
      </dsp:txBody>
      <dsp:txXfrm>
        <a:off x="7171018" y="188479"/>
        <a:ext cx="904042" cy="904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38CCD-86DC-40ED-8B1B-67C3F8880E77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4EE5-C461-4E97-AFC2-9F1368DE5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8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0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060" y="577552"/>
            <a:ext cx="2743200" cy="80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9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1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31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1096964" y="2152650"/>
            <a:ext cx="2473325" cy="342265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r>
              <a:rPr lang="en-US" dirty="0" smtClean="0"/>
              <a:t>Click icon to insert speaker photo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802063" y="2152654"/>
            <a:ext cx="7353300" cy="1426891"/>
          </a:xfrm>
        </p:spPr>
        <p:txBody>
          <a:bodyPr>
            <a:normAutofit/>
          </a:bodyPr>
          <a:lstStyle>
            <a:lvl1pPr marL="0" indent="0">
              <a:buNone/>
              <a:defRPr sz="1600" i="1"/>
            </a:lvl1pPr>
            <a:lvl2pPr marL="201168" indent="0">
              <a:buNone/>
              <a:defRPr sz="1600" i="1"/>
            </a:lvl2pPr>
            <a:lvl3pPr marL="384048" indent="0">
              <a:buNone/>
              <a:defRPr sz="1600" i="1"/>
            </a:lvl3pPr>
            <a:lvl4pPr marL="566928" indent="0">
              <a:buNone/>
              <a:defRPr sz="1600" i="1"/>
            </a:lvl4pPr>
            <a:lvl5pPr marL="749808" indent="0">
              <a:buNone/>
              <a:defRPr sz="1600" i="1"/>
            </a:lvl5pPr>
          </a:lstStyle>
          <a:p>
            <a:pPr lvl="0"/>
            <a:r>
              <a:rPr lang="en-US" dirty="0" smtClean="0"/>
              <a:t>Type speaker affiliations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802063" y="3777015"/>
            <a:ext cx="7353300" cy="1798289"/>
          </a:xfrm>
        </p:spPr>
        <p:txBody>
          <a:bodyPr>
            <a:normAutofit/>
          </a:bodyPr>
          <a:lstStyle>
            <a:lvl1pPr marL="0" indent="0">
              <a:buNone/>
              <a:defRPr sz="2000" i="0"/>
            </a:lvl1pPr>
            <a:lvl2pPr marL="201168" indent="0">
              <a:buNone/>
              <a:defRPr sz="2000" i="0"/>
            </a:lvl2pPr>
            <a:lvl3pPr marL="384048" indent="0">
              <a:buNone/>
              <a:defRPr sz="2000" i="0"/>
            </a:lvl3pPr>
            <a:lvl4pPr marL="566928" indent="0">
              <a:buNone/>
              <a:defRPr sz="2000" i="0"/>
            </a:lvl4pPr>
            <a:lvl5pPr marL="749808" indent="0">
              <a:buNone/>
              <a:defRPr sz="2000" i="0"/>
            </a:lvl5pPr>
          </a:lstStyle>
          <a:p>
            <a:pPr lvl="0"/>
            <a:r>
              <a:rPr lang="en-US" dirty="0" smtClean="0"/>
              <a:t>Type speaker biography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46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6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1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6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5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3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0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104AA-74A3-4B12-92B3-070298E89EFB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459" y="6550767"/>
            <a:ext cx="1828800" cy="1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2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0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Quarterly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Robin Wakefield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Fabrikam</a:t>
            </a:r>
            <a:r>
              <a:rPr lang="en-US" dirty="0" smtClean="0"/>
              <a:t> employee community contributions make a difference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86669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268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us in June for a little </a:t>
            </a:r>
            <a:r>
              <a:rPr lang="en-US" dirty="0" err="1" smtClean="0"/>
              <a:t>RnR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Everyone is welcome!</a:t>
            </a:r>
          </a:p>
          <a:p>
            <a:r>
              <a:rPr lang="en-US" dirty="0" smtClean="0"/>
              <a:t>Fishing, hiking, lounging</a:t>
            </a:r>
          </a:p>
          <a:p>
            <a:r>
              <a:rPr lang="en-US" dirty="0" smtClean="0"/>
              <a:t>Finger Lakes, upstate New York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6419" y="1622915"/>
            <a:ext cx="4754880" cy="4718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58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Fabrikam</a:t>
            </a:r>
            <a:r>
              <a:rPr lang="en-US" dirty="0" smtClean="0"/>
              <a:t> rebrand campaign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primary aspects to rebrand campaign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79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69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logo is simple and familiar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41" y="2344520"/>
            <a:ext cx="4050800" cy="1152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41" y="4598555"/>
            <a:ext cx="6739142" cy="667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9341" y="3496666"/>
            <a:ext cx="1346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Vertical logo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9341" y="5270244"/>
            <a:ext cx="1606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Horizontal logo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Brand colors designed to appeal to international client base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East Asian tests: A</a:t>
            </a:r>
          </a:p>
          <a:p>
            <a:r>
              <a:rPr lang="en-US" dirty="0" smtClean="0"/>
              <a:t>Other regions: D</a:t>
            </a:r>
          </a:p>
          <a:p>
            <a:pPr lvl="1"/>
            <a:r>
              <a:rPr lang="en-US" dirty="0" smtClean="0"/>
              <a:t>Familiar </a:t>
            </a:r>
            <a:r>
              <a:rPr lang="en-US" dirty="0"/>
              <a:t>blues and greens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East Asian tests: A + D</a:t>
            </a:r>
          </a:p>
          <a:p>
            <a:r>
              <a:rPr lang="en-US" dirty="0" smtClean="0"/>
              <a:t>Conclusion: introduce turquoise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13" y="2758351"/>
            <a:ext cx="4184650" cy="2685911"/>
          </a:xfrm>
        </p:spPr>
      </p:pic>
    </p:spTree>
    <p:extLst>
      <p:ext uri="{BB962C8B-B14F-4D97-AF65-F5344CB8AC3E}">
        <p14:creationId xmlns:p14="http://schemas.microsoft.com/office/powerpoint/2010/main" val="216705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growth plan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2014 </a:t>
            </a:r>
            <a:r>
              <a:rPr lang="en-US" dirty="0" smtClean="0"/>
              <a:t>- 2018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5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International growth and opportunities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Nature-friendly offices and stores</a:t>
            </a:r>
          </a:p>
          <a:p>
            <a:pPr lvl="1"/>
            <a:r>
              <a:rPr lang="en-US" dirty="0" smtClean="0"/>
              <a:t>Sustainable materials, appliances, supplies and furniture</a:t>
            </a:r>
            <a:endParaRPr lang="en-US" dirty="0"/>
          </a:p>
          <a:p>
            <a:r>
              <a:rPr lang="en-US" dirty="0" smtClean="0"/>
              <a:t>Support and promote fair trade principles</a:t>
            </a:r>
          </a:p>
          <a:p>
            <a:pPr lvl="1"/>
            <a:r>
              <a:rPr lang="en-US" dirty="0" smtClean="0"/>
              <a:t>Sourcing products globally</a:t>
            </a:r>
          </a:p>
          <a:p>
            <a:pPr lvl="1"/>
            <a:r>
              <a:rPr lang="en-US" dirty="0" smtClean="0"/>
              <a:t>Retail distribution worldwide</a:t>
            </a:r>
          </a:p>
        </p:txBody>
      </p:sp>
    </p:spTree>
    <p:extLst>
      <p:ext uri="{BB962C8B-B14F-4D97-AF65-F5344CB8AC3E}">
        <p14:creationId xmlns:p14="http://schemas.microsoft.com/office/powerpoint/2010/main" val="32142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Seattle office floor plan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70432" y="2304288"/>
            <a:ext cx="8083296" cy="351129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170432" y="2020824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253728" y="2020824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61288" y="2075688"/>
            <a:ext cx="80924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06038" y="1870948"/>
            <a:ext cx="5116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60'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7810500" y="4059936"/>
            <a:ext cx="3474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V="1">
            <a:off x="9415272" y="2167128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V="1">
            <a:off x="9415272" y="5669280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5400000">
            <a:off x="9300035" y="3866127"/>
            <a:ext cx="4956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26'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170431" y="4078224"/>
            <a:ext cx="2183618" cy="1737360"/>
            <a:chOff x="1170431" y="4078224"/>
            <a:chExt cx="2183618" cy="1737360"/>
          </a:xfrm>
        </p:grpSpPr>
        <p:sp>
          <p:nvSpPr>
            <p:cNvPr id="6" name="Rectangle 5"/>
            <p:cNvSpPr/>
            <p:nvPr/>
          </p:nvSpPr>
          <p:spPr>
            <a:xfrm>
              <a:off x="1170431" y="4078224"/>
              <a:ext cx="1764792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Pie 21"/>
            <p:cNvSpPr/>
            <p:nvPr/>
          </p:nvSpPr>
          <p:spPr>
            <a:xfrm flipV="1">
              <a:off x="2513147" y="4414272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 flipH="1">
            <a:off x="3721605" y="4078224"/>
            <a:ext cx="1825744" cy="173736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Pie 25"/>
          <p:cNvSpPr/>
          <p:nvPr/>
        </p:nvSpPr>
        <p:spPr>
          <a:xfrm flipH="1" flipV="1">
            <a:off x="3300421" y="4414272"/>
            <a:ext cx="840902" cy="840902"/>
          </a:xfrm>
          <a:prstGeom prst="pie">
            <a:avLst>
              <a:gd name="adj1" fmla="val 10782758"/>
              <a:gd name="adj2" fmla="val 16200000"/>
            </a:avLst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224761" y="3657773"/>
            <a:ext cx="2174474" cy="2157811"/>
            <a:chOff x="5207508" y="3657773"/>
            <a:chExt cx="2174474" cy="2157811"/>
          </a:xfrm>
        </p:grpSpPr>
        <p:sp>
          <p:nvSpPr>
            <p:cNvPr id="36" name="Rectangle 35"/>
            <p:cNvSpPr/>
            <p:nvPr/>
          </p:nvSpPr>
          <p:spPr>
            <a:xfrm flipH="1">
              <a:off x="5535847" y="4078224"/>
              <a:ext cx="1846135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Pie 36"/>
            <p:cNvSpPr/>
            <p:nvPr/>
          </p:nvSpPr>
          <p:spPr>
            <a:xfrm flipH="1" flipV="1">
              <a:off x="5207508" y="3657773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79254" y="3657773"/>
            <a:ext cx="2174474" cy="2157811"/>
            <a:chOff x="5207508" y="3657773"/>
            <a:chExt cx="2174474" cy="2157811"/>
          </a:xfrm>
        </p:grpSpPr>
        <p:sp>
          <p:nvSpPr>
            <p:cNvPr id="40" name="Rectangle 39"/>
            <p:cNvSpPr/>
            <p:nvPr/>
          </p:nvSpPr>
          <p:spPr>
            <a:xfrm flipH="1">
              <a:off x="5535847" y="4078224"/>
              <a:ext cx="1846135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1" name="Pie 40"/>
            <p:cNvSpPr/>
            <p:nvPr/>
          </p:nvSpPr>
          <p:spPr>
            <a:xfrm flipH="1" flipV="1">
              <a:off x="5207508" y="3657773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567069" y="2304288"/>
            <a:ext cx="1610773" cy="1623061"/>
            <a:chOff x="6567069" y="2322576"/>
            <a:chExt cx="1610773" cy="1623061"/>
          </a:xfrm>
        </p:grpSpPr>
        <p:sp>
          <p:nvSpPr>
            <p:cNvPr id="43" name="Rectangle 42"/>
            <p:cNvSpPr/>
            <p:nvPr/>
          </p:nvSpPr>
          <p:spPr>
            <a:xfrm flipH="1" flipV="1">
              <a:off x="6932158" y="2322576"/>
              <a:ext cx="1245684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Pie 43"/>
            <p:cNvSpPr/>
            <p:nvPr/>
          </p:nvSpPr>
          <p:spPr>
            <a:xfrm flipH="1">
              <a:off x="6567069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321093" y="2304288"/>
            <a:ext cx="1610773" cy="1623061"/>
            <a:chOff x="5321093" y="2322576"/>
            <a:chExt cx="1610773" cy="1623061"/>
          </a:xfrm>
        </p:grpSpPr>
        <p:sp>
          <p:nvSpPr>
            <p:cNvPr id="47" name="Rectangle 46"/>
            <p:cNvSpPr/>
            <p:nvPr/>
          </p:nvSpPr>
          <p:spPr>
            <a:xfrm flipH="1" flipV="1">
              <a:off x="5686182" y="2322576"/>
              <a:ext cx="1245684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Pie 47"/>
            <p:cNvSpPr/>
            <p:nvPr/>
          </p:nvSpPr>
          <p:spPr>
            <a:xfrm flipH="1">
              <a:off x="5321093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057027" y="2304288"/>
            <a:ext cx="1196701" cy="1428562"/>
            <a:chOff x="8057027" y="2322576"/>
            <a:chExt cx="1196701" cy="1428562"/>
          </a:xfrm>
        </p:grpSpPr>
        <p:sp>
          <p:nvSpPr>
            <p:cNvPr id="50" name="Rectangle 49"/>
            <p:cNvSpPr/>
            <p:nvPr/>
          </p:nvSpPr>
          <p:spPr>
            <a:xfrm flipH="1" flipV="1">
              <a:off x="8177842" y="2322576"/>
              <a:ext cx="1075886" cy="100722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Pie 50"/>
            <p:cNvSpPr/>
            <p:nvPr/>
          </p:nvSpPr>
          <p:spPr>
            <a:xfrm flipH="1">
              <a:off x="8057027" y="2910236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434662" y="2304288"/>
            <a:ext cx="1254210" cy="1623061"/>
            <a:chOff x="4434662" y="2322576"/>
            <a:chExt cx="1254210" cy="1623061"/>
          </a:xfrm>
        </p:grpSpPr>
        <p:sp>
          <p:nvSpPr>
            <p:cNvPr id="54" name="Rectangle 53"/>
            <p:cNvSpPr/>
            <p:nvPr/>
          </p:nvSpPr>
          <p:spPr>
            <a:xfrm flipH="1" flipV="1">
              <a:off x="4790535" y="2322576"/>
              <a:ext cx="898337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Pie 54"/>
            <p:cNvSpPr/>
            <p:nvPr/>
          </p:nvSpPr>
          <p:spPr>
            <a:xfrm flipH="1">
              <a:off x="4434662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891189" y="2304288"/>
            <a:ext cx="1254210" cy="1623061"/>
            <a:chOff x="3891189" y="2322576"/>
            <a:chExt cx="1254210" cy="1623061"/>
          </a:xfrm>
        </p:grpSpPr>
        <p:sp>
          <p:nvSpPr>
            <p:cNvPr id="58" name="Rectangle 57"/>
            <p:cNvSpPr/>
            <p:nvPr/>
          </p:nvSpPr>
          <p:spPr>
            <a:xfrm flipV="1">
              <a:off x="3891189" y="2322576"/>
              <a:ext cx="898337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Pie 58"/>
            <p:cNvSpPr/>
            <p:nvPr/>
          </p:nvSpPr>
          <p:spPr>
            <a:xfrm>
              <a:off x="4304497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63" name="Straight Connector 62"/>
          <p:cNvCxnSpPr/>
          <p:nvPr/>
        </p:nvCxnSpPr>
        <p:spPr>
          <a:xfrm flipH="1">
            <a:off x="3344905" y="3513152"/>
            <a:ext cx="543061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1" name="Group 70"/>
          <p:cNvGrpSpPr/>
          <p:nvPr/>
        </p:nvGrpSpPr>
        <p:grpSpPr>
          <a:xfrm>
            <a:off x="3567352" y="2304288"/>
            <a:ext cx="320614" cy="1208864"/>
            <a:chOff x="3214776" y="2322576"/>
            <a:chExt cx="320614" cy="1208864"/>
          </a:xfrm>
        </p:grpSpPr>
        <p:sp>
          <p:nvSpPr>
            <p:cNvPr id="65" name="Rectangle 64"/>
            <p:cNvSpPr/>
            <p:nvPr/>
          </p:nvSpPr>
          <p:spPr>
            <a:xfrm>
              <a:off x="3214777" y="2322576"/>
              <a:ext cx="320613" cy="12088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5400000">
              <a:off x="3256406" y="2495910"/>
              <a:ext cx="224287" cy="1495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5400000">
              <a:off x="3209335" y="2831276"/>
              <a:ext cx="318429" cy="1495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3322829" y="2780466"/>
              <a:ext cx="91440" cy="914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322829" y="2912800"/>
              <a:ext cx="91440" cy="914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5400000">
              <a:off x="3227804" y="3155746"/>
              <a:ext cx="287544" cy="3135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7837018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1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68685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2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39092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3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988679" y="4825761"/>
            <a:ext cx="686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Entry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7" name="Pie 76"/>
          <p:cNvSpPr/>
          <p:nvPr/>
        </p:nvSpPr>
        <p:spPr>
          <a:xfrm flipH="1">
            <a:off x="2704437" y="5395133"/>
            <a:ext cx="840902" cy="840902"/>
          </a:xfrm>
          <a:prstGeom prst="pie">
            <a:avLst>
              <a:gd name="adj1" fmla="val 10782758"/>
              <a:gd name="adj2" fmla="val 16200000"/>
            </a:avLst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99283" y="4825761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Reception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90219" y="2630002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1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80577" y="2630002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2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59200" y="2630002"/>
            <a:ext cx="953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cap="all" dirty="0" smtClean="0">
                <a:solidFill>
                  <a:prstClr val="black"/>
                </a:solidFill>
              </a:rPr>
              <a:t>Women’s</a:t>
            </a:r>
            <a:br>
              <a:rPr lang="en-US" sz="1400" b="1" cap="all" dirty="0" smtClean="0">
                <a:solidFill>
                  <a:prstClr val="black"/>
                </a:solidFill>
              </a:rPr>
            </a:br>
            <a:r>
              <a:rPr lang="en-US" sz="1400" b="1" cap="all" dirty="0" smtClean="0">
                <a:solidFill>
                  <a:prstClr val="black"/>
                </a:solidFill>
              </a:rPr>
              <a:t>Bath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84305" y="2630002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cap="all" dirty="0" smtClean="0">
                <a:solidFill>
                  <a:prstClr val="black"/>
                </a:solidFill>
              </a:rPr>
              <a:t>men’s</a:t>
            </a:r>
            <a:br>
              <a:rPr lang="en-US" sz="1400" b="1" cap="all" dirty="0" smtClean="0">
                <a:solidFill>
                  <a:prstClr val="black"/>
                </a:solidFill>
              </a:rPr>
            </a:br>
            <a:r>
              <a:rPr lang="en-US" sz="1400" b="1" cap="all" dirty="0" smtClean="0">
                <a:solidFill>
                  <a:prstClr val="black"/>
                </a:solidFill>
              </a:rPr>
              <a:t>Bath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9375" y="2853618"/>
            <a:ext cx="1623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Conference Area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5400000">
            <a:off x="2811721" y="2740623"/>
            <a:ext cx="1124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srgbClr val="54A021"/>
                </a:solidFill>
              </a:rPr>
              <a:t>Break Area</a:t>
            </a:r>
            <a:endParaRPr lang="en-US" sz="1400" b="1" cap="all" dirty="0">
              <a:solidFill>
                <a:srgbClr val="54A02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49479" y="2630002"/>
            <a:ext cx="882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Storage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76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Quarterly sales are nearly double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4036771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table">
            <a:tbl>
              <a:tblPr firstRow="1" lastRow="1" bandRow="1">
                <a:tableStyleId>{85BE263C-DBD7-4A20-BB59-AAB30ACAA65A}</a:tableStyleId>
              </a:tblPr>
              <a:tblGrid>
                <a:gridCol w="1727201"/>
                <a:gridCol w="1727201"/>
                <a:gridCol w="1727201"/>
              </a:tblGrid>
              <a:tr h="4354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6683" marR="96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 marL="96683" marR="966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Q2</a:t>
                      </a:r>
                      <a:endParaRPr lang="en-US" dirty="0"/>
                    </a:p>
                  </a:txBody>
                  <a:tcPr marL="96683" marR="96683" anchor="ctr"/>
                </a:tc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Widgets</a:t>
                      </a:r>
                      <a:endParaRPr lang="en-US" dirty="0"/>
                    </a:p>
                  </a:txBody>
                  <a:tcPr marL="96683" marR="96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$1,299,326</a:t>
                      </a:r>
                      <a:endParaRPr lang="en-US" dirty="0"/>
                    </a:p>
                  </a:txBody>
                  <a:tcPr marL="96683" marR="966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$2,549,228</a:t>
                      </a:r>
                      <a:endParaRPr lang="en-US" dirty="0"/>
                    </a:p>
                  </a:txBody>
                  <a:tcPr marL="96683" marR="96683" anchor="ctr"/>
                </a:tc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Sprockets</a:t>
                      </a:r>
                      <a:endParaRPr lang="en-US" dirty="0"/>
                    </a:p>
                  </a:txBody>
                  <a:tcPr marL="96683" marR="96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$6,457,900</a:t>
                      </a:r>
                      <a:endParaRPr lang="en-US" dirty="0"/>
                    </a:p>
                  </a:txBody>
                  <a:tcPr marL="96683" marR="966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$9,990,641</a:t>
                      </a:r>
                      <a:endParaRPr lang="en-US" dirty="0"/>
                    </a:p>
                  </a:txBody>
                  <a:tcPr marL="96683" marR="96683" anchor="ctr"/>
                </a:tc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Gizmos</a:t>
                      </a:r>
                      <a:endParaRPr lang="en-US" dirty="0"/>
                    </a:p>
                  </a:txBody>
                  <a:tcPr marL="96683" marR="96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$2,786,543</a:t>
                      </a:r>
                      <a:endParaRPr lang="en-US" dirty="0"/>
                    </a:p>
                  </a:txBody>
                  <a:tcPr marL="96683" marR="966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$6,904,317</a:t>
                      </a:r>
                      <a:endParaRPr lang="en-US" dirty="0"/>
                    </a:p>
                  </a:txBody>
                  <a:tcPr marL="96683" marR="96683" anchor="ctr"/>
                </a:tc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96683" marR="96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$10,543,769</a:t>
                      </a:r>
                      <a:endParaRPr lang="en-US" dirty="0"/>
                    </a:p>
                  </a:txBody>
                  <a:tcPr marL="96683" marR="966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$19,444,186</a:t>
                      </a:r>
                      <a:endParaRPr lang="en-US" dirty="0"/>
                    </a:p>
                  </a:txBody>
                  <a:tcPr marL="96683" marR="96683" anchor="ctr"/>
                </a:tc>
              </a:tr>
            </a:tbl>
          </a:graphicData>
        </a:graphic>
      </p:graphicFrame>
      <p:graphicFrame>
        <p:nvGraphicFramePr>
          <p:cNvPr id="23" name="Content Placeholder 2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27065254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08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Office PowerPoint</Application>
  <PresentationFormat>Widescreen</PresentationFormat>
  <Paragraphs>72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Quarterly Report</vt:lpstr>
      <vt:lpstr>Fabrikam rebrand campaign</vt:lpstr>
      <vt:lpstr>Three primary aspects to rebrand campaign</vt:lpstr>
      <vt:lpstr>New logo is simple and familiar</vt:lpstr>
      <vt:lpstr>Brand colors designed to appeal to international client base</vt:lpstr>
      <vt:lpstr>International growth plan</vt:lpstr>
      <vt:lpstr>International growth and opportunities goals</vt:lpstr>
      <vt:lpstr>New Seattle office floor plan</vt:lpstr>
      <vt:lpstr>Quarterly sales are nearly double</vt:lpstr>
      <vt:lpstr>Fabrikam employee community contributions make a difference</vt:lpstr>
      <vt:lpstr>Join us in June for a little RnR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2014-06-08T14:13:09Z</dcterms:created>
  <dcterms:modified xsi:type="dcterms:W3CDTF">2016-03-16T20:34:42Z</dcterms:modified>
</cp:coreProperties>
</file>