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68" r:id="rId1"/>
  </p:sldMasterIdLst>
  <p:sldIdLst>
    <p:sldId id="256" r:id="rId2"/>
    <p:sldId id="257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07" autoAdjust="0"/>
    <p:restoredTop sz="94660"/>
  </p:normalViewPr>
  <p:slideViewPr>
    <p:cSldViewPr>
      <p:cViewPr varScale="1">
        <p:scale>
          <a:sx n="76" d="100"/>
          <a:sy n="76" d="100"/>
        </p:scale>
        <p:origin x="108" y="8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328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46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66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474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508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699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709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141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73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026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901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DB680-D5A3-4208-AF23-39286C902944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D4C5C-68C7-4DB2-9697-34BAAC340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777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Title Slide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9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2 – Title &amp;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Item 1</a:t>
            </a:r>
          </a:p>
          <a:p>
            <a:r>
              <a:rPr lang="en-US" dirty="0" smtClean="0"/>
              <a:t>Item 2</a:t>
            </a:r>
          </a:p>
          <a:p>
            <a:r>
              <a:rPr lang="en-US" dirty="0" smtClean="0"/>
              <a:t>Item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246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3 – Two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Item 4</a:t>
            </a:r>
          </a:p>
          <a:p>
            <a:r>
              <a:rPr lang="en-US" dirty="0" smtClean="0"/>
              <a:t>Item 5</a:t>
            </a:r>
          </a:p>
          <a:p>
            <a:r>
              <a:rPr lang="en-US" dirty="0" smtClean="0"/>
              <a:t>Item 6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Item 7</a:t>
            </a:r>
          </a:p>
          <a:p>
            <a:r>
              <a:rPr lang="en-US" dirty="0" smtClean="0"/>
              <a:t>Item 8</a:t>
            </a:r>
          </a:p>
          <a:p>
            <a:r>
              <a:rPr lang="en-US" dirty="0" smtClean="0"/>
              <a:t>Item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41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</a:t>
            </a:r>
            <a:r>
              <a:rPr lang="en-US" dirty="0" smtClean="0"/>
              <a:t>4 </a:t>
            </a:r>
            <a:r>
              <a:rPr lang="en-US" dirty="0"/>
              <a:t>– </a:t>
            </a:r>
            <a:r>
              <a:rPr lang="en-US" dirty="0" smtClean="0"/>
              <a:t>Title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67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with Caption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" r="252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Greenwood Lake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44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</Words>
  <Application>Microsoft Office PowerPoint</Application>
  <PresentationFormat>Widescreen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Title Slide</vt:lpstr>
      <vt:lpstr>Slide 2 – Title &amp; Content</vt:lpstr>
      <vt:lpstr>Slide 3 – Two Content</vt:lpstr>
      <vt:lpstr>Slide 4 – Title Only</vt:lpstr>
      <vt:lpstr>Picture with Caption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2014-06-08T23:11:05Z</dcterms:created>
  <dcterms:modified xsi:type="dcterms:W3CDTF">2015-01-27T23:01:05Z</dcterms:modified>
</cp:coreProperties>
</file>