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1" autoAdjust="0"/>
    <p:restoredTop sz="94660"/>
  </p:normalViewPr>
  <p:slideViewPr>
    <p:cSldViewPr snapToGrid="0">
      <p:cViewPr varScale="1">
        <p:scale>
          <a:sx n="99" d="100"/>
          <a:sy n="99" d="100"/>
        </p:scale>
        <p:origin x="37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87BA1-23B5-4B62-ABE8-23D699E713C4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878CC-1FAD-43E3-89C7-28FD87BF6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130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87BA1-23B5-4B62-ABE8-23D699E713C4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878CC-1FAD-43E3-89C7-28FD87BF6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88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87BA1-23B5-4B62-ABE8-23D699E713C4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878CC-1FAD-43E3-89C7-28FD87BF6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725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87BA1-23B5-4B62-ABE8-23D699E713C4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878CC-1FAD-43E3-89C7-28FD87BF6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498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87BA1-23B5-4B62-ABE8-23D699E713C4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878CC-1FAD-43E3-89C7-28FD87BF6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089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87BA1-23B5-4B62-ABE8-23D699E713C4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878CC-1FAD-43E3-89C7-28FD87BF6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959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87BA1-23B5-4B62-ABE8-23D699E713C4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878CC-1FAD-43E3-89C7-28FD87BF6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917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87BA1-23B5-4B62-ABE8-23D699E713C4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878CC-1FAD-43E3-89C7-28FD87BF6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073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87BA1-23B5-4B62-ABE8-23D699E713C4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878CC-1FAD-43E3-89C7-28FD87BF6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998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87BA1-23B5-4B62-ABE8-23D699E713C4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878CC-1FAD-43E3-89C7-28FD87BF6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712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87BA1-23B5-4B62-ABE8-23D699E713C4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878CC-1FAD-43E3-89C7-28FD87BF6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412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787BA1-23B5-4B62-ABE8-23D699E713C4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878CC-1FAD-43E3-89C7-28FD87BF6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923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Animation Start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02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Overview</a:t>
            </a:r>
          </a:p>
          <a:p>
            <a:pPr marL="0" lvl="0" indent="0">
              <a:buNone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Brainstorming objectives</a:t>
            </a:r>
          </a:p>
          <a:p>
            <a:pPr marL="0" lvl="0" indent="0">
              <a:buNone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Rules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64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8613" y="1471613"/>
            <a:ext cx="3914775" cy="391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079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2114639"/>
            <a:ext cx="4572000" cy="25774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143125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5945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</Words>
  <Application>Microsoft Office PowerPoint</Application>
  <PresentationFormat>Widescreen</PresentationFormat>
  <Paragraphs>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Animation Start</vt:lpstr>
      <vt:lpstr>Agenda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Animation Start</dc:title>
  <dc:creator>Frank</dc:creator>
  <cp:lastModifiedBy>Frank</cp:lastModifiedBy>
  <cp:revision>3</cp:revision>
  <dcterms:created xsi:type="dcterms:W3CDTF">2016-02-19T20:52:52Z</dcterms:created>
  <dcterms:modified xsi:type="dcterms:W3CDTF">2016-02-21T11:52:14Z</dcterms:modified>
</cp:coreProperties>
</file>