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8385175" cy="2322513"/>
  <p:notesSz cx="6858000" cy="9144000"/>
  <p:defaultTextStyle>
    <a:defPPr>
      <a:defRPr lang="en-US"/>
    </a:defPPr>
    <a:lvl1pPr marL="0" algn="l" defTabSz="6118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05913" algn="l" defTabSz="6118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11825" algn="l" defTabSz="6118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17738" algn="l" defTabSz="6118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23650" algn="l" defTabSz="6118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29563" algn="l" defTabSz="6118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35475" algn="l" defTabSz="6118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41388" algn="l" defTabSz="6118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47300" algn="l" defTabSz="6118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90" y="-756"/>
      </p:cViewPr>
      <p:guideLst>
        <p:guide orient="horz" pos="732"/>
        <p:guide pos="26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888" y="721485"/>
            <a:ext cx="7127399" cy="4978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776" y="1316091"/>
            <a:ext cx="5869623" cy="59353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5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11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7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236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95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354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41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47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7958A-9F55-4ED2-B4BA-033F46EAB931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5EAE1-1EC7-4DB9-865F-BA9E2586BD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029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7958A-9F55-4ED2-B4BA-033F46EAB931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5EAE1-1EC7-4DB9-865F-BA9E2586BD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49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75559" y="31720"/>
            <a:ext cx="1729442" cy="67094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4321" y="31720"/>
            <a:ext cx="5051486" cy="67094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7958A-9F55-4ED2-B4BA-033F46EAB931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5EAE1-1EC7-4DB9-865F-BA9E2586BD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344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7958A-9F55-4ED2-B4BA-033F46EAB931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5EAE1-1EC7-4DB9-865F-BA9E2586BD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097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371" y="1492430"/>
            <a:ext cx="7127399" cy="461277"/>
          </a:xfrm>
        </p:spPr>
        <p:txBody>
          <a:bodyPr anchor="t"/>
          <a:lstStyle>
            <a:lvl1pPr algn="l">
              <a:defRPr sz="27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2371" y="984380"/>
            <a:ext cx="7127399" cy="508050"/>
          </a:xfrm>
        </p:spPr>
        <p:txBody>
          <a:bodyPr anchor="b"/>
          <a:lstStyle>
            <a:lvl1pPr marL="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1pPr>
            <a:lvl2pPr marL="30591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1182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3pPr>
            <a:lvl4pPr marL="91773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236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2956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354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4138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473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7958A-9F55-4ED2-B4BA-033F46EAB931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5EAE1-1EC7-4DB9-865F-BA9E2586BD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21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321" y="183328"/>
            <a:ext cx="3390464" cy="51934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14538" y="183328"/>
            <a:ext cx="3390464" cy="51934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7958A-9F55-4ED2-B4BA-033F46EAB931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5EAE1-1EC7-4DB9-865F-BA9E2586BD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045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259" y="93008"/>
            <a:ext cx="7546658" cy="38708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9259" y="519878"/>
            <a:ext cx="3704909" cy="216660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5913" indent="0">
              <a:buNone/>
              <a:defRPr sz="1300" b="1"/>
            </a:lvl2pPr>
            <a:lvl3pPr marL="611825" indent="0">
              <a:buNone/>
              <a:defRPr sz="1200" b="1"/>
            </a:lvl3pPr>
            <a:lvl4pPr marL="917738" indent="0">
              <a:buNone/>
              <a:defRPr sz="1100" b="1"/>
            </a:lvl4pPr>
            <a:lvl5pPr marL="1223650" indent="0">
              <a:buNone/>
              <a:defRPr sz="1100" b="1"/>
            </a:lvl5pPr>
            <a:lvl6pPr marL="1529563" indent="0">
              <a:buNone/>
              <a:defRPr sz="1100" b="1"/>
            </a:lvl6pPr>
            <a:lvl7pPr marL="1835475" indent="0">
              <a:buNone/>
              <a:defRPr sz="1100" b="1"/>
            </a:lvl7pPr>
            <a:lvl8pPr marL="2141388" indent="0">
              <a:buNone/>
              <a:defRPr sz="1100" b="1"/>
            </a:lvl8pPr>
            <a:lvl9pPr marL="2447300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259" y="736538"/>
            <a:ext cx="3704909" cy="1338133"/>
          </a:xfrm>
        </p:spPr>
        <p:txBody>
          <a:bodyPr/>
          <a:lstStyle>
            <a:lvl1pPr>
              <a:defRPr sz="1600"/>
            </a:lvl1pPr>
            <a:lvl2pPr>
              <a:defRPr sz="13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59553" y="519878"/>
            <a:ext cx="3706364" cy="216660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5913" indent="0">
              <a:buNone/>
              <a:defRPr sz="1300" b="1"/>
            </a:lvl2pPr>
            <a:lvl3pPr marL="611825" indent="0">
              <a:buNone/>
              <a:defRPr sz="1200" b="1"/>
            </a:lvl3pPr>
            <a:lvl4pPr marL="917738" indent="0">
              <a:buNone/>
              <a:defRPr sz="1100" b="1"/>
            </a:lvl4pPr>
            <a:lvl5pPr marL="1223650" indent="0">
              <a:buNone/>
              <a:defRPr sz="1100" b="1"/>
            </a:lvl5pPr>
            <a:lvl6pPr marL="1529563" indent="0">
              <a:buNone/>
              <a:defRPr sz="1100" b="1"/>
            </a:lvl6pPr>
            <a:lvl7pPr marL="1835475" indent="0">
              <a:buNone/>
              <a:defRPr sz="1100" b="1"/>
            </a:lvl7pPr>
            <a:lvl8pPr marL="2141388" indent="0">
              <a:buNone/>
              <a:defRPr sz="1100" b="1"/>
            </a:lvl8pPr>
            <a:lvl9pPr marL="2447300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59553" y="736538"/>
            <a:ext cx="3706364" cy="1338133"/>
          </a:xfrm>
        </p:spPr>
        <p:txBody>
          <a:bodyPr/>
          <a:lstStyle>
            <a:lvl1pPr>
              <a:defRPr sz="1600"/>
            </a:lvl1pPr>
            <a:lvl2pPr>
              <a:defRPr sz="13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7958A-9F55-4ED2-B4BA-033F46EAB931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5EAE1-1EC7-4DB9-865F-BA9E2586BD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600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7958A-9F55-4ED2-B4BA-033F46EAB931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5EAE1-1EC7-4DB9-865F-BA9E2586BD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08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7958A-9F55-4ED2-B4BA-033F46EAB931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5EAE1-1EC7-4DB9-865F-BA9E2586BD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100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259" y="92470"/>
            <a:ext cx="2758665" cy="393537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8370" y="92470"/>
            <a:ext cx="4687546" cy="1982201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6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259" y="486007"/>
            <a:ext cx="2758665" cy="1588664"/>
          </a:xfrm>
        </p:spPr>
        <p:txBody>
          <a:bodyPr/>
          <a:lstStyle>
            <a:lvl1pPr marL="0" indent="0">
              <a:buNone/>
              <a:defRPr sz="900"/>
            </a:lvl1pPr>
            <a:lvl2pPr marL="305913" indent="0">
              <a:buNone/>
              <a:defRPr sz="800"/>
            </a:lvl2pPr>
            <a:lvl3pPr marL="611825" indent="0">
              <a:buNone/>
              <a:defRPr sz="700"/>
            </a:lvl3pPr>
            <a:lvl4pPr marL="917738" indent="0">
              <a:buNone/>
              <a:defRPr sz="600"/>
            </a:lvl4pPr>
            <a:lvl5pPr marL="1223650" indent="0">
              <a:buNone/>
              <a:defRPr sz="600"/>
            </a:lvl5pPr>
            <a:lvl6pPr marL="1529563" indent="0">
              <a:buNone/>
              <a:defRPr sz="600"/>
            </a:lvl6pPr>
            <a:lvl7pPr marL="1835475" indent="0">
              <a:buNone/>
              <a:defRPr sz="600"/>
            </a:lvl7pPr>
            <a:lvl8pPr marL="2141388" indent="0">
              <a:buNone/>
              <a:defRPr sz="600"/>
            </a:lvl8pPr>
            <a:lvl9pPr marL="2447300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7958A-9F55-4ED2-B4BA-033F46EAB931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5EAE1-1EC7-4DB9-865F-BA9E2586BD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946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553" y="1625759"/>
            <a:ext cx="5031105" cy="191930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43553" y="207521"/>
            <a:ext cx="5031105" cy="1393508"/>
          </a:xfrm>
        </p:spPr>
        <p:txBody>
          <a:bodyPr/>
          <a:lstStyle>
            <a:lvl1pPr marL="0" indent="0">
              <a:buNone/>
              <a:defRPr sz="2100"/>
            </a:lvl1pPr>
            <a:lvl2pPr marL="305913" indent="0">
              <a:buNone/>
              <a:defRPr sz="1900"/>
            </a:lvl2pPr>
            <a:lvl3pPr marL="611825" indent="0">
              <a:buNone/>
              <a:defRPr sz="1600"/>
            </a:lvl3pPr>
            <a:lvl4pPr marL="917738" indent="0">
              <a:buNone/>
              <a:defRPr sz="1300"/>
            </a:lvl4pPr>
            <a:lvl5pPr marL="1223650" indent="0">
              <a:buNone/>
              <a:defRPr sz="1300"/>
            </a:lvl5pPr>
            <a:lvl6pPr marL="1529563" indent="0">
              <a:buNone/>
              <a:defRPr sz="1300"/>
            </a:lvl6pPr>
            <a:lvl7pPr marL="1835475" indent="0">
              <a:buNone/>
              <a:defRPr sz="1300"/>
            </a:lvl7pPr>
            <a:lvl8pPr marL="2141388" indent="0">
              <a:buNone/>
              <a:defRPr sz="1300"/>
            </a:lvl8pPr>
            <a:lvl9pPr marL="2447300" indent="0">
              <a:buNone/>
              <a:defRPr sz="1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3553" y="1817689"/>
            <a:ext cx="5031105" cy="272573"/>
          </a:xfrm>
        </p:spPr>
        <p:txBody>
          <a:bodyPr/>
          <a:lstStyle>
            <a:lvl1pPr marL="0" indent="0">
              <a:buNone/>
              <a:defRPr sz="900"/>
            </a:lvl1pPr>
            <a:lvl2pPr marL="305913" indent="0">
              <a:buNone/>
              <a:defRPr sz="800"/>
            </a:lvl2pPr>
            <a:lvl3pPr marL="611825" indent="0">
              <a:buNone/>
              <a:defRPr sz="700"/>
            </a:lvl3pPr>
            <a:lvl4pPr marL="917738" indent="0">
              <a:buNone/>
              <a:defRPr sz="600"/>
            </a:lvl4pPr>
            <a:lvl5pPr marL="1223650" indent="0">
              <a:buNone/>
              <a:defRPr sz="600"/>
            </a:lvl5pPr>
            <a:lvl6pPr marL="1529563" indent="0">
              <a:buNone/>
              <a:defRPr sz="600"/>
            </a:lvl6pPr>
            <a:lvl7pPr marL="1835475" indent="0">
              <a:buNone/>
              <a:defRPr sz="600"/>
            </a:lvl7pPr>
            <a:lvl8pPr marL="2141388" indent="0">
              <a:buNone/>
              <a:defRPr sz="600"/>
            </a:lvl8pPr>
            <a:lvl9pPr marL="2447300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7958A-9F55-4ED2-B4BA-033F46EAB931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5EAE1-1EC7-4DB9-865F-BA9E2586BD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176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9259" y="93008"/>
            <a:ext cx="7546658" cy="387086"/>
          </a:xfrm>
          <a:prstGeom prst="rect">
            <a:avLst/>
          </a:prstGeom>
        </p:spPr>
        <p:txBody>
          <a:bodyPr vert="horz" lIns="61183" tIns="30591" rIns="61183" bIns="3059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9259" y="541920"/>
            <a:ext cx="7546658" cy="1532751"/>
          </a:xfrm>
          <a:prstGeom prst="rect">
            <a:avLst/>
          </a:prstGeom>
        </p:spPr>
        <p:txBody>
          <a:bodyPr vert="horz" lIns="61183" tIns="30591" rIns="61183" bIns="3059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19259" y="2152626"/>
            <a:ext cx="1956541" cy="123652"/>
          </a:xfrm>
          <a:prstGeom prst="rect">
            <a:avLst/>
          </a:prstGeom>
        </p:spPr>
        <p:txBody>
          <a:bodyPr vert="horz" lIns="61183" tIns="30591" rIns="61183" bIns="30591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7958A-9F55-4ED2-B4BA-033F46EAB931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4935" y="2152626"/>
            <a:ext cx="2655305" cy="123652"/>
          </a:xfrm>
          <a:prstGeom prst="rect">
            <a:avLst/>
          </a:prstGeom>
        </p:spPr>
        <p:txBody>
          <a:bodyPr vert="horz" lIns="61183" tIns="30591" rIns="61183" bIns="30591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09375" y="2152626"/>
            <a:ext cx="1956541" cy="123652"/>
          </a:xfrm>
          <a:prstGeom prst="rect">
            <a:avLst/>
          </a:prstGeom>
        </p:spPr>
        <p:txBody>
          <a:bodyPr vert="horz" lIns="61183" tIns="30591" rIns="61183" bIns="30591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5EAE1-1EC7-4DB9-865F-BA9E2586BD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1270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11825" rtl="0" eaLnBrk="1" latinLnBrk="0" hangingPunct="1">
        <a:spcBef>
          <a:spcPct val="0"/>
        </a:spcBef>
        <a:buNone/>
        <a:defRPr sz="2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9434" indent="-229434" algn="l" defTabSz="61182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497108" indent="-191195" algn="l" defTabSz="611825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764781" indent="-152956" algn="l" defTabSz="61182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70694" indent="-152956" algn="l" defTabSz="611825" rtl="0" eaLnBrk="1" latinLnBrk="0" hangingPunct="1">
        <a:spcBef>
          <a:spcPct val="20000"/>
        </a:spcBef>
        <a:buFont typeface="Arial" pitchFamily="34" charset="0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6606" indent="-152956" algn="l" defTabSz="611825" rtl="0" eaLnBrk="1" latinLnBrk="0" hangingPunct="1">
        <a:spcBef>
          <a:spcPct val="20000"/>
        </a:spcBef>
        <a:buFont typeface="Arial" pitchFamily="34" charset="0"/>
        <a:buChar char="»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82519" indent="-152956" algn="l" defTabSz="611825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88431" indent="-152956" algn="l" defTabSz="611825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94344" indent="-152956" algn="l" defTabSz="611825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00256" indent="-152956" algn="l" defTabSz="611825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1825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5913" algn="l" defTabSz="611825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11825" algn="l" defTabSz="611825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7738" algn="l" defTabSz="611825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23650" algn="l" defTabSz="611825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9563" algn="l" defTabSz="611825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35475" algn="l" defTabSz="611825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41388" algn="l" defTabSz="611825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47300" algn="l" defTabSz="611825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187" y="486217"/>
            <a:ext cx="731520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8000" b="1" dirty="0" smtClean="0">
                <a:ln/>
                <a:solidFill>
                  <a:schemeClr val="accent3"/>
                </a:solidFill>
              </a:rPr>
              <a:t>Everyday Tai Chi</a:t>
            </a:r>
            <a:endParaRPr lang="en-US" sz="8000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658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4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Flash</dc:creator>
  <cp:lastModifiedBy>Frank Flash</cp:lastModifiedBy>
  <cp:revision>3</cp:revision>
  <dcterms:created xsi:type="dcterms:W3CDTF">2012-07-17T18:14:26Z</dcterms:created>
  <dcterms:modified xsi:type="dcterms:W3CDTF">2012-07-17T18:24:59Z</dcterms:modified>
</cp:coreProperties>
</file>