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5" name="Shap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3" name="Shap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6" name="Shap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7" name="Shap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AE9F0D65-CF11-4DEB-ABD7-B58E2C15A88A}" type="datetimeFigureOut">
              <a:rPr lang="en-US" smtClean="0"/>
              <a:pPr/>
              <a:t>7/8/2015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latinLnBrk="0">
        <a:spcBef>
          <a:spcPct val="0"/>
        </a:spcBef>
        <a:buNone/>
        <a:defRPr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latinLnBrk="0">
        <a:spcBef>
          <a:spcPts val="700"/>
        </a:spcBef>
        <a:buClr>
          <a:schemeClr val="tx2"/>
        </a:buClr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latinLnBrk="0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latinLnBrk="0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latinLnBrk="0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Yearly Revenue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Consolidated Messenger</a:t>
            </a:r>
          </a:p>
          <a:p>
            <a:r>
              <a:rPr lang="en-US" dirty="0" smtClean="0"/>
              <a:t>FY2016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by Category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49359FE4E76F4DA5E078606C6FB132" ma:contentTypeVersion="" ma:contentTypeDescription="Create a new document." ma:contentTypeScope="" ma:versionID="4e5dc9a1cef7e72b0c70c15e21e3cf5b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36B1E9F4-3274-4F27-A218-3545CEBFBAAA}"/>
</file>

<file path=customXml/itemProps2.xml><?xml version="1.0" encoding="utf-8"?>
<ds:datastoreItem xmlns:ds="http://schemas.openxmlformats.org/officeDocument/2006/customXml" ds:itemID="{4F14CCBB-F2B5-4819-B041-0BC7861DF5C4}"/>
</file>

<file path=customXml/itemProps3.xml><?xml version="1.0" encoding="utf-8"?>
<ds:datastoreItem xmlns:ds="http://schemas.openxmlformats.org/officeDocument/2006/customXml" ds:itemID="{109B422D-6959-48D1-A1D2-FBB141ACC5D6}"/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</TotalTime>
  <Words>9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Consolas</vt:lpstr>
      <vt:lpstr>Corbel</vt:lpstr>
      <vt:lpstr>Wingdings</vt:lpstr>
      <vt:lpstr>Wingdings 2</vt:lpstr>
      <vt:lpstr>Wingdings 3</vt:lpstr>
      <vt:lpstr>Metro</vt:lpstr>
      <vt:lpstr>Yearly Revenue Summary</vt:lpstr>
      <vt:lpstr>Revenue by Category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Yearly Revenue Summary</dc:title>
  <cp:lastModifiedBy>Owner</cp:lastModifiedBy>
  <cp:revision>2</cp:revision>
  <dcterms:created xsi:type="dcterms:W3CDTF">2006-10-12T14:59:10Z</dcterms:created>
  <dcterms:modified xsi:type="dcterms:W3CDTF">2015-07-09T04:00:40Z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0x0101007449359FE4E76F4DA5E078606C6FB132</vt:lpwstr>
  </property>
</Properties>
</file>