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9535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Annual 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BF85AB2-3731-4DBF-B8E0-A28F98B83460}"/>
</file>

<file path=customXml/itemProps2.xml><?xml version="1.0" encoding="utf-8"?>
<ds:datastoreItem xmlns:ds="http://schemas.openxmlformats.org/officeDocument/2006/customXml" ds:itemID="{644CF0A0-BB5D-4CD4-B5A2-10D5ACC7762C}"/>
</file>

<file path=customXml/itemProps3.xml><?xml version="1.0" encoding="utf-8"?>
<ds:datastoreItem xmlns:ds="http://schemas.openxmlformats.org/officeDocument/2006/customXml" ds:itemID="{3237D78B-FE78-439F-9A65-F957AF37770C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Annual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2010-10-12T17:53:45Z</dcterms:created>
  <dcterms:modified xsi:type="dcterms:W3CDTF">2010-11-09T19:30:46Z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