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F644849-EF15-4769-A55A-CA215BDD584B}" type="datetimeFigureOut">
              <a:rPr lang="en-US" smtClean="0"/>
              <a:pPr/>
              <a:t>10/8/2010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 dirty="0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 dirty="0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036F88A-AD01-4B15-B0A7-4B813D408324}"/>
</file>

<file path=customXml/itemProps2.xml><?xml version="1.0" encoding="utf-8"?>
<ds:datastoreItem xmlns:ds="http://schemas.openxmlformats.org/officeDocument/2006/customXml" ds:itemID="{A815431F-E125-4B61-A2B1-212417FA4636}"/>
</file>

<file path=customXml/itemProps3.xml><?xml version="1.0" encoding="utf-8"?>
<ds:datastoreItem xmlns:ds="http://schemas.openxmlformats.org/officeDocument/2006/customXml" ds:itemID="{5FBE26E2-A606-40A1-AD3A-731D9EC82A0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2008-11-10T18:06:35Z</dcterms:created>
  <dcterms:modified xsi:type="dcterms:W3CDTF">2010-10-08T22:40:59Z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