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3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Media Placeholder 2"/>
          <p:cNvSpPr>
            <a:spLocks noGrp="1"/>
          </p:cNvSpPr>
          <p:nvPr>
            <p:ph type="media" sz="quarter" idx="10"/>
          </p:nvPr>
        </p:nvSpPr>
        <p:spPr>
          <a:xfrm>
            <a:off x="1905000" y="1447800"/>
            <a:ext cx="5410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E8DFC5-3202-49FE-9230-33EDD85E625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460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00850" y="274638"/>
            <a:ext cx="188595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38"/>
            <a:ext cx="550545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821A66-31E4-48C3-90C9-F3D356BBB53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058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579359-BB35-4314-ABC2-40FCC466068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100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A5D5E-4CF8-4D87-9E79-11BA44100AF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5027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1600200"/>
            <a:ext cx="3695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91100" y="1600200"/>
            <a:ext cx="3695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EA5AEE-188E-4286-B7C1-F177E49A22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3444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715ACF-6D5F-4378-ACD8-235634684BA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753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B64D43-E0B1-465A-A6B4-8112C8B5E6A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271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98B79-F5B9-4FD6-A408-07CF68F682C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8020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BC8A57-B3AC-48AB-A554-1280E85690A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880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1068CD-6558-438C-92B3-98CF7CDBED9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916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274638"/>
            <a:ext cx="7543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1600200"/>
            <a:ext cx="7543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2"/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chemeClr val="tx2"/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2"/>
                </a:solidFill>
                <a:latin typeface="+mj-lt"/>
              </a:defRPr>
            </a:lvl1pPr>
          </a:lstStyle>
          <a:p>
            <a:fld id="{69C8B0C5-D38D-40EB-9675-745D400AFFF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dia Placeholder 1"/>
          <p:cNvSpPr>
            <a:spLocks noGrp="1"/>
          </p:cNvSpPr>
          <p:nvPr>
            <p:ph type="media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723596943"/>
      </p:ext>
    </p:extLst>
  </p:cSld>
  <p:clrMapOvr>
    <a:masterClrMapping/>
  </p:clrMapOvr>
</p:sld>
</file>

<file path=ppt/theme/theme1.xml><?xml version="1.0" encoding="utf-8"?>
<a:theme xmlns:a="http://schemas.openxmlformats.org/drawingml/2006/main" name="Pond design template">
  <a:themeElements>
    <a:clrScheme name="Default Design 13">
      <a:dk1>
        <a:srgbClr val="000000"/>
      </a:dk1>
      <a:lt1>
        <a:srgbClr val="E1F3BC"/>
      </a:lt1>
      <a:dk2>
        <a:srgbClr val="078F48"/>
      </a:dk2>
      <a:lt2>
        <a:srgbClr val="969696"/>
      </a:lt2>
      <a:accent1>
        <a:srgbClr val="7BD163"/>
      </a:accent1>
      <a:accent2>
        <a:srgbClr val="8EC4F9"/>
      </a:accent2>
      <a:accent3>
        <a:srgbClr val="EEF8DA"/>
      </a:accent3>
      <a:accent4>
        <a:srgbClr val="000000"/>
      </a:accent4>
      <a:accent5>
        <a:srgbClr val="BFE5B7"/>
      </a:accent5>
      <a:accent6>
        <a:srgbClr val="80B1E2"/>
      </a:accent6>
      <a:hlink>
        <a:srgbClr val="779AB6"/>
      </a:hlink>
      <a:folHlink>
        <a:srgbClr val="107D4B"/>
      </a:folHlink>
    </a:clrScheme>
    <a:fontScheme name="Default Design">
      <a:majorFont>
        <a:latin typeface="Trebuchet MS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E1F3BC"/>
        </a:lt1>
        <a:dk2>
          <a:srgbClr val="078F48"/>
        </a:dk2>
        <a:lt2>
          <a:srgbClr val="969696"/>
        </a:lt2>
        <a:accent1>
          <a:srgbClr val="7BD163"/>
        </a:accent1>
        <a:accent2>
          <a:srgbClr val="8EC4F9"/>
        </a:accent2>
        <a:accent3>
          <a:srgbClr val="EEF8DA"/>
        </a:accent3>
        <a:accent4>
          <a:srgbClr val="000000"/>
        </a:accent4>
        <a:accent5>
          <a:srgbClr val="BFE5B7"/>
        </a:accent5>
        <a:accent6>
          <a:srgbClr val="80B1E2"/>
        </a:accent6>
        <a:hlink>
          <a:srgbClr val="779AB6"/>
        </a:hlink>
        <a:folHlink>
          <a:srgbClr val="107D4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DDCA7C9FC7B742A5631B2194E6BDE9" ma:contentTypeVersion="0" ma:contentTypeDescription="Create a new document." ma:contentTypeScope="" ma:versionID="269081ed21ef68f44c50cc0a69fa369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E96705AB-FF0D-4EFE-A1B0-7A6FA139BFF7}"/>
</file>

<file path=customXml/itemProps2.xml><?xml version="1.0" encoding="utf-8"?>
<ds:datastoreItem xmlns:ds="http://schemas.openxmlformats.org/officeDocument/2006/customXml" ds:itemID="{6DE138AA-055D-4BF4-B7D3-184AA8DFFA76}"/>
</file>

<file path=customXml/itemProps3.xml><?xml version="1.0" encoding="utf-8"?>
<ds:datastoreItem xmlns:ds="http://schemas.openxmlformats.org/officeDocument/2006/customXml" ds:itemID="{839E4692-73D9-412E-8644-C491903A37AC}"/>
</file>

<file path=docProps/app.xml><?xml version="1.0" encoding="utf-8"?>
<Properties xmlns="http://schemas.openxmlformats.org/officeDocument/2006/extended-properties" xmlns:vt="http://schemas.openxmlformats.org/officeDocument/2006/docPropsVTypes">
  <Template>Pond design template</Template>
  <TotalTime>3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Trebuchet MS</vt:lpstr>
      <vt:lpstr>Pond design template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Sidney Higa</dc:creator>
  <cp:lastModifiedBy>Sidney Higa</cp:lastModifiedBy>
  <cp:revision>1</cp:revision>
  <dcterms:created xsi:type="dcterms:W3CDTF">2010-11-04T21:19:48Z</dcterms:created>
  <dcterms:modified xsi:type="dcterms:W3CDTF">2010-11-04T21:23:48Z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TC100690471033</vt:lpwstr>
  </property>
  <property fmtid="{D5CDD505-2E9C-101B-9397-08002B2CF9AE}" pid="3" name="ContentTypeId">
    <vt:lpwstr>0x01010052DDCA7C9FC7B742A5631B2194E6BDE9</vt:lpwstr>
  </property>
</Properties>
</file>