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wdp" ContentType="image/vnd.ms-photo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265" r:id="rId5"/>
    <p:sldId id="263" r:id="rId6"/>
    <p:sldId id="266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1" autoAdjust="0"/>
    <p:restoredTop sz="86410" autoAdjust="0"/>
  </p:normalViewPr>
  <p:slideViewPr>
    <p:cSldViewPr>
      <p:cViewPr>
        <p:scale>
          <a:sx n="64" d="100"/>
          <a:sy n="64" d="100"/>
        </p:scale>
        <p:origin x="-618" y="-186"/>
      </p:cViewPr>
      <p:guideLst>
        <p:guide orient="horz" pos="2448"/>
        <p:guide pos="8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79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125F1F0-6DA2-48C9-BC60-84AAECA7D39D}" type="datetimeFigureOut">
              <a:rPr lang="en-US" smtClean="0"/>
              <a:pPr/>
              <a:t>10/22/2010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9D6BE87-5075-4417-8404-3796089BEA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7438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FD968149-7055-4F87-B5D6-153ED7E6F1B1}" type="datetimeFigureOut">
              <a:rPr lang="en-US" smtClean="0"/>
              <a:pPr/>
              <a:t>10/22/2010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9468ACE-5ADC-4E2B-A3D5-467BBE3DD09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911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0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13" name="Rectangle 17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noProof="1" smtClean="0"/>
              <a:t>Click to edit Master subtitle style</a:t>
            </a:r>
            <a:endParaRPr lang="en-US"/>
          </a:p>
        </p:txBody>
      </p:sp>
      <p:sp>
        <p:nvSpPr>
          <p:cNvPr id="30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7EB69-8C43-4C3A-BA48-A60F845C9FC5}" type="datetimeFigureOut">
              <a:rPr lang="en-US" smtClean="0"/>
              <a:pPr/>
              <a:t>10/22/2010</a:t>
            </a:fld>
            <a:endParaRPr lang="en-US"/>
          </a:p>
        </p:txBody>
      </p:sp>
      <p:sp>
        <p:nvSpPr>
          <p:cNvPr id="27" name="Rectangle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4" name="Rectangle 3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10/22/2010</a:t>
            </a:fld>
            <a:endParaRPr lang="en-US"/>
          </a:p>
        </p:txBody>
      </p:sp>
      <p:sp>
        <p:nvSpPr>
          <p:cNvPr id="16" name="Rectangle 2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" name="Rectangle 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6" name="Rectangle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10/22/2010</a:t>
            </a:fld>
            <a:endParaRPr lang="en-US"/>
          </a:p>
        </p:txBody>
      </p:sp>
      <p:sp>
        <p:nvSpPr>
          <p:cNvPr id="21" name="Rectangle 3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0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30" name="Rectangle 6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8" name="Rectangl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10/22/2010</a:t>
            </a:fld>
            <a:endParaRPr lang="en-US"/>
          </a:p>
        </p:txBody>
      </p:sp>
      <p:sp>
        <p:nvSpPr>
          <p:cNvPr id="7" name="Rectangl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10/22/2010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10/22/2010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10/22/2010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noProof="1" smtClean="0"/>
              <a:t>Click to edit Master title style</a:t>
            </a:r>
            <a:endParaRPr lang="en-US" dirty="0"/>
          </a:p>
        </p:txBody>
      </p:sp>
      <p:sp>
        <p:nvSpPr>
          <p:cNvPr id="14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21" name="Rectangle 3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57EB69-8C43-4C3A-BA48-A60F845C9FC5}" type="datetimeFigureOut">
              <a:rPr lang="en-US" smtClean="0"/>
              <a:pPr/>
              <a:t>10/22/2010</a:t>
            </a:fld>
            <a:endParaRPr lang="en-US"/>
          </a:p>
        </p:txBody>
      </p:sp>
      <p:sp>
        <p:nvSpPr>
          <p:cNvPr id="26" name="Rectangle 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rtl="0" latinLnBrk="0">
        <a:spcBef>
          <a:spcPct val="0"/>
        </a:spcBef>
        <a:buNone/>
        <a:defRPr sz="4400">
          <a:solidFill>
            <a:schemeClr val="tx2"/>
          </a:solidFill>
          <a:effectLst>
            <a:innerShdw blurRad="50800" dist="50800" dir="18900000">
              <a:srgbClr val="000000">
                <a:alpha val="50000"/>
              </a:srgbClr>
            </a:innerShdw>
          </a:effectLst>
          <a:latin typeface="+mj-lt"/>
          <a:ea typeface="+mj-ea"/>
          <a:cs typeface="+mj-cs"/>
        </a:defRPr>
      </a:lvl1pPr>
      <a:lvl2pPr>
        <a:defRPr>
          <a:solidFill>
            <a:schemeClr val="tx2"/>
          </a:solidFill>
        </a:defRPr>
      </a:lvl2pPr>
      <a:lvl3pPr>
        <a:defRPr>
          <a:solidFill>
            <a:schemeClr val="tx2"/>
          </a:solidFill>
        </a:defRPr>
      </a:lvl3pPr>
      <a:lvl4pPr>
        <a:defRPr>
          <a:solidFill>
            <a:schemeClr val="tx2"/>
          </a:solidFill>
        </a:defRPr>
      </a:lvl4pPr>
      <a:lvl5pPr>
        <a:defRPr>
          <a:solidFill>
            <a:schemeClr val="tx2"/>
          </a:solidFill>
        </a:defRPr>
      </a:lvl5pPr>
      <a:lvl6pPr>
        <a:defRPr>
          <a:solidFill>
            <a:schemeClr val="tx2"/>
          </a:solidFill>
        </a:defRPr>
      </a:lvl6pPr>
      <a:lvl7pPr>
        <a:defRPr>
          <a:solidFill>
            <a:schemeClr val="tx2"/>
          </a:solidFill>
        </a:defRPr>
      </a:lvl7pPr>
      <a:lvl8pPr>
        <a:defRPr>
          <a:solidFill>
            <a:schemeClr val="tx2"/>
          </a:solidFill>
        </a:defRPr>
      </a:lvl8pPr>
      <a:lvl9pPr>
        <a:defRPr>
          <a:solidFill>
            <a:schemeClr val="tx2"/>
          </a:solidFill>
        </a:defRPr>
      </a:lvl9pPr>
    </p:titleStyle>
    <p:bodyStyle>
      <a:lvl1pPr marL="342900" indent="-342900" algn="l" rtl="0" latinLnBrk="0">
        <a:spcBef>
          <a:spcPct val="20000"/>
        </a:spcBef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latinLnBrk="0">
        <a:spcBef>
          <a:spcPct val="20000"/>
        </a:spcBef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microsoft.com/office/2007/relationships/hdphoto" Target="../media/hdphoto2.wdp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rot="2002897">
            <a:off x="-445943" y="2012501"/>
            <a:ext cx="9898712" cy="327985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130425"/>
            <a:ext cx="8839200" cy="1470025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Natural Gardening</a:t>
            </a:r>
            <a:endParaRPr lang="en-US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accent6">
                    <a:lumMod val="50000"/>
                  </a:schemeClr>
                </a:solidFill>
              </a:rPr>
              <a:t>Working in harmony with </a:t>
            </a:r>
            <a:br>
              <a:rPr lang="en-US" sz="36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sz="3600" dirty="0" smtClean="0">
                <a:solidFill>
                  <a:schemeClr val="accent6">
                    <a:lumMod val="50000"/>
                  </a:schemeClr>
                </a:solidFill>
              </a:rPr>
              <a:t>the world around you</a:t>
            </a:r>
            <a:endParaRPr lang="en-US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65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 rot="2002897">
            <a:off x="-445943" y="2012501"/>
            <a:ext cx="9898712" cy="327985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6600" dirty="0" smtClean="0">
                <a:solidFill>
                  <a:schemeClr val="accent6">
                    <a:lumMod val="50000"/>
                  </a:schemeClr>
                </a:solidFill>
              </a:rPr>
              <a:t>Criteria</a:t>
            </a:r>
            <a:endParaRPr lang="en-US" sz="6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Appropriate to land</a:t>
            </a:r>
          </a:p>
          <a:p>
            <a:r>
              <a:rPr lang="en-US" dirty="0" smtClean="0"/>
              <a:t>Appropriate to climate</a:t>
            </a:r>
          </a:p>
          <a:p>
            <a:r>
              <a:rPr lang="en-US" dirty="0" smtClean="0"/>
              <a:t>Sustainable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 rot="2002897">
            <a:off x="-445943" y="2012501"/>
            <a:ext cx="9898712" cy="327985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6600" dirty="0" smtClean="0">
                <a:solidFill>
                  <a:schemeClr val="accent6">
                    <a:lumMod val="50000"/>
                  </a:schemeClr>
                </a:solidFill>
              </a:rPr>
              <a:t>Results</a:t>
            </a:r>
            <a:endParaRPr lang="en-US" sz="6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Encourages diversity</a:t>
            </a:r>
          </a:p>
          <a:p>
            <a:r>
              <a:rPr lang="en-US" dirty="0" smtClean="0"/>
              <a:t>Attracts pollinators</a:t>
            </a:r>
          </a:p>
          <a:p>
            <a:r>
              <a:rPr lang="en-US" smtClean="0"/>
              <a:t>Attracts </a:t>
            </a:r>
            <a:r>
              <a:rPr lang="en-US" dirty="0" smtClean="0"/>
              <a:t>birds</a:t>
            </a:r>
          </a:p>
        </p:txBody>
      </p:sp>
    </p:spTree>
    <p:extLst>
      <p:ext uri="{BB962C8B-B14F-4D97-AF65-F5344CB8AC3E}">
        <p14:creationId xmlns:p14="http://schemas.microsoft.com/office/powerpoint/2010/main" val="3862118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 rot="2002897">
            <a:off x="-445943" y="2012501"/>
            <a:ext cx="9898712" cy="327985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6000" dirty="0" smtClean="0">
                <a:solidFill>
                  <a:schemeClr val="accent6">
                    <a:lumMod val="50000"/>
                  </a:schemeClr>
                </a:solidFill>
              </a:rPr>
              <a:t>Garden Residents</a:t>
            </a:r>
            <a:endParaRPr lang="en-US" sz="6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3" name="Picture 12" descr="02_Picture4.jpg"/>
          <p:cNvPicPr>
            <a:picLocks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1961" t="1665" r="3922" b="6089"/>
          <a:stretch>
            <a:fillRect/>
          </a:stretch>
        </p:blipFill>
        <p:spPr>
          <a:xfrm>
            <a:off x="1412801" y="1524000"/>
            <a:ext cx="3200400" cy="2286000"/>
          </a:xfrm>
          <a:prstGeom prst="rect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</p:pic>
      <p:pic>
        <p:nvPicPr>
          <p:cNvPr id="12" name="Content Placeholder 11" descr="02_Pictue3.jpg"/>
          <p:cNvPicPr>
            <a:picLocks noGrp="1"/>
          </p:cNvPicPr>
          <p:nvPr>
            <p:ph sz="half" idx="2"/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l="9434"/>
          <a:stretch>
            <a:fillRect/>
          </a:stretch>
        </p:blipFill>
        <p:spPr>
          <a:xfrm>
            <a:off x="3221000" y="2743200"/>
            <a:ext cx="3200400" cy="2286000"/>
          </a:xfrm>
          <a:ln w="38100">
            <a:solidFill>
              <a:schemeClr val="accent6">
                <a:lumMod val="50000"/>
              </a:schemeClr>
            </a:solidFill>
          </a:ln>
        </p:spPr>
      </p:pic>
      <p:pic>
        <p:nvPicPr>
          <p:cNvPr id="11" name="Content Placeholder 10" descr="02_Picture2.jpg"/>
          <p:cNvPicPr>
            <a:picLocks noGrp="1"/>
          </p:cNvPicPr>
          <p:nvPr>
            <p:ph sz="half" idx="1"/>
          </p:nvPr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061" b="8209"/>
          <a:stretch>
            <a:fillRect/>
          </a:stretch>
        </p:blipFill>
        <p:spPr>
          <a:xfrm>
            <a:off x="5029200" y="3962400"/>
            <a:ext cx="3200400" cy="2286000"/>
          </a:xfrm>
          <a:ln w="38100">
            <a:solidFill>
              <a:schemeClr val="accent6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52087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Atrium">
  <a:themeElements>
    <a:clrScheme name="Atrium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E47E7E"/>
      </a:hlink>
      <a:folHlink>
        <a:srgbClr val="C84447"/>
      </a:folHlink>
    </a:clrScheme>
    <a:fontScheme name="Atrium">
      <a:majorFont>
        <a:latin typeface="Rockwell"/>
        <a:ea typeface=""/>
        <a:cs typeface=""/>
        <a:font script="Grek" typeface="Times New Roman"/>
        <a:font script="Cyrl" typeface="Times New Roman"/>
        <a:font script="Jpan" typeface="HG明朝B"/>
        <a:font script="Hang" typeface="바탕"/>
        <a:font script="Hans" typeface="宋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ajorFont>
      <a:minorFont>
        <a:latin typeface="Rockwell"/>
        <a:ea typeface=""/>
        <a:cs typeface=""/>
        <a:font script="Grek" typeface="Times New Roman"/>
        <a:font script="Cyrl" typeface="Times New Roman"/>
        <a:font script="Jpan" typeface="HG明朝B"/>
        <a:font script="Hang" typeface="바탕"/>
        <a:font script="Hans" typeface="宋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inorFont>
    </a:fontScheme>
    <a:fmtScheme name="Atrium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5000"/>
                <a:satMod val="150000"/>
              </a:schemeClr>
              <a:schemeClr val="phClr">
                <a:tint val="30000"/>
              </a:schemeClr>
            </a:duotone>
          </a:blip>
          <a:tile tx="0" ty="0" sx="75000" sy="75000" flip="none" algn="ctr"/>
        </a:blipFill>
        <a:blipFill>
          <a:blip xmlns:r="http://schemas.openxmlformats.org/officeDocument/2006/relationships" r:embed="rId1">
            <a:duotone>
              <a:schemeClr val="phClr">
                <a:tint val="90000"/>
                <a:shade val="50000"/>
              </a:schemeClr>
              <a:schemeClr val="phClr">
                <a:shade val="90000"/>
                <a:satMod val="150000"/>
              </a:schemeClr>
            </a:duotone>
          </a:blip>
          <a:tile tx="0" ty="0" sx="75000" sy="75000" flip="none" algn="ctr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</a:effectStyle>
        <a:effectStyle>
          <a:effectLst>
            <a:glow rad="50800">
              <a:schemeClr val="phClr">
                <a:tint val="95000"/>
                <a:alpha val="96078"/>
                <a:satMod val="110000"/>
              </a:schemeClr>
            </a:glo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20000"/>
              </a:schemeClr>
            </a:contourClr>
          </a:sp3d>
        </a:effectStyle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7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15000"/>
              </a:schemeClr>
            </a:gs>
            <a:gs pos="25000">
              <a:schemeClr val="phClr">
                <a:tint val="70000"/>
                <a:satMod val="225000"/>
              </a:schemeClr>
            </a:gs>
            <a:gs pos="100000">
              <a:schemeClr val="phClr">
                <a:shade val="73000"/>
                <a:satMod val="250000"/>
              </a:schemeClr>
            </a:gs>
          </a:gsLst>
          <a:path path="circle">
            <a:fillToRect l="50000" t="50000" r="110000" b="110000"/>
          </a:path>
        </a:gradFill>
        <a:blipFill>
          <a:blip xmlns:r="http://schemas.openxmlformats.org/officeDocument/2006/relationships" r:embed="rId2">
            <a:duotone>
              <a:schemeClr val="phClr">
                <a:shade val="40000"/>
                <a:satMod val="110000"/>
              </a:schemeClr>
              <a:schemeClr val="phClr">
                <a:tint val="60000"/>
                <a:satMod val="225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DDCA7C9FC7B742A5631B2194E6BDE9" ma:contentTypeVersion="0" ma:contentTypeDescription="Create a new document." ma:contentTypeScope="" ma:versionID="269081ed21ef68f44c50cc0a69fa369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058AFBD4-F95D-4041-9A16-941219CC5BE9}"/>
</file>

<file path=customXml/itemProps2.xml><?xml version="1.0" encoding="utf-8"?>
<ds:datastoreItem xmlns:ds="http://schemas.openxmlformats.org/officeDocument/2006/customXml" ds:itemID="{76F042CC-CF37-4801-991D-A45572560580}"/>
</file>

<file path=customXml/itemProps3.xml><?xml version="1.0" encoding="utf-8"?>
<ds:datastoreItem xmlns:ds="http://schemas.openxmlformats.org/officeDocument/2006/customXml" ds:itemID="{7C593919-C895-41B7-BC53-C0109A505FE5}"/>
</file>

<file path=docProps/app.xml><?xml version="1.0" encoding="utf-8"?>
<Properties xmlns="http://schemas.openxmlformats.org/officeDocument/2006/extended-properties" xmlns:vt="http://schemas.openxmlformats.org/officeDocument/2006/docPropsVTypes">
  <Template>Atrium</Template>
  <TotalTime>483</TotalTime>
  <Words>23</Words>
  <Application>Microsoft Office PowerPoint</Application>
  <PresentationFormat>On-screen Show (4:3)</PresentationFormat>
  <Paragraphs>11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1_Atrium</vt:lpstr>
      <vt:lpstr>Natural Gardening</vt:lpstr>
      <vt:lpstr>Criteria</vt:lpstr>
      <vt:lpstr>Results</vt:lpstr>
      <vt:lpstr>Garden Residents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2006-04-20T20:27:36Z</dcterms:created>
  <dcterms:modified xsi:type="dcterms:W3CDTF">2010-10-22T17:31:08Z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3" name="ContentTypeId">
    <vt:lpwstr>0x01010052DDCA7C9FC7B742A5631B2194E6BDE9</vt:lpwstr>
  </property>
</Properties>
</file>