
<file path=[Content_Types].xml><?xml version="1.0" encoding="utf-8"?>
<Types xmlns="http://schemas.openxmlformats.org/package/2006/content-types"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wmv" ContentType="video/x-ms-wmv"/>
  <Default Extension="jpg" ContentType="image/jpe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9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657101F-4026-4DD0-98E2-9BDEE0C094D8}" type="datetimeFigureOut">
              <a:rPr lang="en-US" smtClean="0"/>
              <a:t>5/4/2010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381C277-A82A-44C3-B874-535A55D8DA1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microsoft.com/office/2007/relationships/media" Target="../media/media2.wmv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Healthy Ecosystems</a:t>
            </a:r>
            <a:endParaRPr lang="en-US" dirty="0"/>
          </a:p>
        </p:txBody>
      </p:sp>
      <p:pic>
        <p:nvPicPr>
          <p:cNvPr id="2" name="MS900069512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501981"/>
            <a:ext cx="609600" cy="520037"/>
          </a:xfrm>
          <a:prstGeom prst="rect">
            <a:avLst/>
          </a:prstGeom>
        </p:spPr>
      </p:pic>
      <p:pic>
        <p:nvPicPr>
          <p:cNvPr id="9" name="Wildlife.wmv">
            <a:hlinkClick r:id="" action="ppaction://media"/>
          </p:cNvPr>
          <p:cNvPicPr>
            <a:picLocks noGrp="1" noChangeAspect="1"/>
          </p:cNvPicPr>
          <p:nvPr>
            <p:ph sz="quarter" idx="14"/>
            <a:videoFile r:link="rId3"/>
            <p:extLst>
              <p:ext uri="{DAA4B4D4-6D71-4841-9C94-3DE7FCFB9230}">
                <p14:media xmlns:p14="http://schemas.microsoft.com/office/powerpoint/2010/main" r:embed="rId4">
                  <p14:trim st="17288.5104" end="9293.189399999999"/>
                </p14:media>
              </p:ext>
            </p:extLst>
          </p:nvPr>
        </p:nvPicPr>
        <p:blipFill rotWithShape="1">
          <a:blip r:embed="rId9"/>
          <a:srcRect l="1" t="14930" r="24975" b="14930"/>
          <a:stretch/>
        </p:blipFill>
        <p:spPr>
          <a:xfrm>
            <a:off x="4724400" y="2743200"/>
            <a:ext cx="3657600" cy="2743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Butterfly.wm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2000" y="2743200"/>
            <a:ext cx="3656468" cy="2743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1326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17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5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 mute="1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 mute="1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5B859BED-49F6-491C-A277-2DB19D8B644E}"/>
</file>

<file path=customXml/itemProps2.xml><?xml version="1.0" encoding="utf-8"?>
<ds:datastoreItem xmlns:ds="http://schemas.openxmlformats.org/officeDocument/2006/customXml" ds:itemID="{61FBB336-1034-4916-A6B0-41B8EE443069}"/>
</file>

<file path=customXml/itemProps3.xml><?xml version="1.0" encoding="utf-8"?>
<ds:datastoreItem xmlns:ds="http://schemas.openxmlformats.org/officeDocument/2006/customXml" ds:itemID="{C54E5331-1FA4-445C-920E-BEF30DC3BDFA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323</TotalTime>
  <Words>2</Words>
  <Application>Microsoft Office PowerPoint</Application>
  <PresentationFormat>On-screen Show (4:3)</PresentationFormat>
  <Paragraphs>1</Paragraphs>
  <Slides>1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Austin</vt:lpstr>
      <vt:lpstr>Healthy Ecosystems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Sidney Higa</dc:creator>
  <cp:lastModifiedBy>Sidney Higa</cp:lastModifiedBy>
  <cp:revision>22</cp:revision>
  <dcterms:created xsi:type="dcterms:W3CDTF">2010-05-03T20:40:35Z</dcterms:created>
  <dcterms:modified xsi:type="dcterms:W3CDTF">2010-05-04T22:14:49Z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0x01010052DDCA7C9FC7B742A5631B2194E6BDE9</vt:lpwstr>
  </property>
</Properties>
</file>