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customXml/itemProps1.xml" ContentType="application/vnd.openxmlformats-officedocument.customXmlProperties+xml"/>
  <Default Extension="jpeg" ContentType="image/jpeg"/>
  <Default Extension="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760" r:id="rId1"/>
  </p:sldMasterIdLst>
  <p:notesMasterIdLst>
    <p:notesMasterId r:id="rId6"/>
  </p:notesMasterIdLst>
  <p:handoutMasterIdLst>
    <p:handoutMasterId r:id="rId7"/>
  </p:handoutMasterIdLst>
  <p:sldIdLst>
    <p:sldId id="256" r:id="rId2"/>
    <p:sldId id="259" r:id="rId3"/>
    <p:sldId id="260" r:id="rId4"/>
    <p:sldId id="265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utho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374E5F"/>
    <a:srgbClr val="A6BCCC"/>
    <a:srgbClr val="000000"/>
    <a:srgbClr val="FFFFCC"/>
    <a:srgbClr val="CC0000"/>
    <a:srgbClr val="000066"/>
    <a:srgbClr val="FFCC00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B301B821-A1FF-4177-AEE7-76D212191A09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84590" autoAdjust="0"/>
  </p:normalViewPr>
  <p:slideViewPr>
    <p:cSldViewPr>
      <p:cViewPr>
        <p:scale>
          <a:sx n="64" d="100"/>
          <a:sy n="64" d="100"/>
        </p:scale>
        <p:origin x="-612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13" Type="http://schemas.openxmlformats.org/officeDocument/2006/relationships/customXml" Target="../customXml/item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customXml" Target="../customXml/item3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Relationship Id="rId14" Type="http://schemas.openxmlformats.org/officeDocument/2006/relationships/customXml" Target="../customXml/item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  <a:ea typeface="+mn-ea"/>
                <a:cs typeface="+mn-cs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 dirty="0">
              <a:solidFill>
                <a:schemeClr val="tx1">
                  <a:alpha val="100000"/>
                </a:schemeClr>
              </a:solidFill>
              <a:effectLst/>
              <a:latin typeface="Times New Roman"/>
            </a:endParaRP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  <a:ea typeface="+mn-ea"/>
                <a:cs typeface="+mn-cs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 dirty="0">
              <a:solidFill>
                <a:schemeClr val="tx1">
                  <a:alpha val="100000"/>
                </a:schemeClr>
              </a:solidFill>
              <a:effectLst/>
              <a:latin typeface="Times New Roman"/>
            </a:endParaRPr>
          </a:p>
        </p:txBody>
      </p:sp>
      <p:sp>
        <p:nvSpPr>
          <p:cNvPr id="2355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  <a:ea typeface="+mn-ea"/>
                <a:cs typeface="+mn-cs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 dirty="0">
              <a:solidFill>
                <a:schemeClr val="tx1">
                  <a:alpha val="100000"/>
                </a:schemeClr>
              </a:solidFill>
              <a:effectLst/>
              <a:latin typeface="Times New Roman"/>
            </a:endParaRPr>
          </a:p>
        </p:txBody>
      </p:sp>
      <p:sp>
        <p:nvSpPr>
          <p:cNvPr id="2355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  <a:ea typeface="+mn-ea"/>
                <a:cs typeface="+mn-cs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fld id="{FC214389-F4DA-4DAF-9B29-D8DE50566963}" type="slidenum">
              <a:rPr/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t>‹#›</a:t>
            </a:fld>
            <a:endParaRPr kumimoji="0" lang="en-US" altLang="x-none" sz="1200" b="0" i="0" u="none" strike="noStrike" baseline="0" dirty="0">
              <a:solidFill>
                <a:schemeClr val="tx1">
                  <a:alpha val="100000"/>
                </a:schemeClr>
              </a:solidFill>
              <a:effectLst/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0300117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 dirty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 dirty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  <a:effectLst/>
        </p:spPr>
        <p:txBody>
          <a:bodyPr vert="horz" wrap="square" lIns="91440" tIns="45720" rIns="91440" bIns="45720" anchor="ctr" compatLnSpc="1"/>
          <a:lstStyle/>
          <a:p>
            <a:endParaRPr lang="en-US" dirty="0"/>
          </a:p>
        </p:txBody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1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rPr>
              <a:t>Click to edit Master text styles</a:t>
            </a:r>
            <a:endParaRPr lang="en-US"/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1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rPr>
              <a:t>Second level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1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rPr>
              <a:t>Third level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1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rPr>
              <a:t>Fourth level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1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rPr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 dirty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fld id="{401AA26B-5E4E-4129-A89C-394A954597AD}" type="slidenum">
              <a:rPr/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t>‹#›</a:t>
            </a:fld>
            <a:endParaRPr kumimoji="0" lang="en-US" altLang="x-none" sz="1200" b="0" i="0" u="none" strike="noStrike" baseline="0" dirty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915086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 dirty="0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 dirty="0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030BD-BC74-44B8-90FA-E3F7015DB404}" type="slidenum">
              <a:rPr lang="en-US" altLang="x-none" smtClean="0"/>
              <a:pPr/>
              <a:t>‹#›</a:t>
            </a:fld>
            <a:endParaRPr lang="en-US" altLang="x-none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4000">
        <p14:prism dir="u" isContent="1"/>
        <p:sndAc>
          <p:stSnd>
            <p:snd r:embed="rId1" name="drumroll.wav"/>
          </p:stSnd>
        </p:sndAc>
      </p:transition>
    </mc:Choice>
    <mc:Fallback xmlns="">
      <p:transition spd="slow" advClick="0" advTm="4000">
        <p:fade/>
        <p:sndAc>
          <p:stSnd>
            <p:snd r:embed="rId3" name="drumroll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4000">
        <p14:prism dir="u" isContent="1"/>
        <p:sndAc>
          <p:stSnd>
            <p:snd r:embed="rId1" name="drumroll.wav"/>
          </p:stSnd>
        </p:sndAc>
      </p:transition>
    </mc:Choice>
    <mc:Fallback xmlns="">
      <p:transition spd="slow" advClick="0" advTm="4000">
        <p:fade/>
        <p:sndAc>
          <p:stSnd>
            <p:snd r:embed="rId3" name="drumroll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2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2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4000">
        <p14:prism dir="u" isContent="1"/>
        <p:sndAc>
          <p:stSnd>
            <p:snd r:embed="rId1" name="drumroll.wav"/>
          </p:stSnd>
        </p:sndAc>
      </p:transition>
    </mc:Choice>
    <mc:Fallback xmlns="">
      <p:transition spd="slow" advClick="0" advTm="4000">
        <p:fade/>
        <p:sndAc>
          <p:stSnd>
            <p:snd r:embed="rId3" name="drumroll.wav"/>
          </p:stSnd>
        </p:sndAc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A2C58-682A-4105-BB6B-F2E9745E80DD}" type="slidenum">
              <a:rPr lang="en-US" altLang="x-none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4000">
        <p14:prism dir="u" isContent="1"/>
        <p:sndAc>
          <p:stSnd>
            <p:snd r:embed="rId1" name="drumroll.wav"/>
          </p:stSnd>
        </p:sndAc>
      </p:transition>
    </mc:Choice>
    <mc:Fallback xmlns="">
      <p:transition spd="slow" advClick="0" advTm="4000">
        <p:fade/>
        <p:sndAc>
          <p:stSnd>
            <p:snd r:embed="rId3" name="drumroll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C459C-60CE-4756-80B8-DC516B1118AF}" type="slidenum">
              <a:rPr lang="en-US" altLang="x-none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4000">
        <p14:prism dir="u" isContent="1"/>
        <p:sndAc>
          <p:stSnd>
            <p:snd r:embed="rId1" name="drumroll.wav"/>
          </p:stSnd>
        </p:sndAc>
      </p:transition>
    </mc:Choice>
    <mc:Fallback xmlns="">
      <p:transition spd="slow" advClick="0" advTm="4000">
        <p:fade/>
        <p:sndAc>
          <p:stSnd>
            <p:snd r:embed="rId3" name="drumroll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5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4000">
        <p14:prism dir="u" isContent="1"/>
        <p:sndAc>
          <p:stSnd>
            <p:snd r:embed="rId1" name="drumroll.wav"/>
          </p:stSnd>
        </p:sndAc>
      </p:transition>
    </mc:Choice>
    <mc:Fallback xmlns="">
      <p:transition spd="slow" advClick="0" advTm="4000">
        <p:fade/>
        <p:sndAc>
          <p:stSnd>
            <p:snd r:embed="rId3" name="drumroll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4000">
        <p14:prism dir="u" isContent="1"/>
        <p:sndAc>
          <p:stSnd>
            <p:snd r:embed="rId1" name="drumroll.wav"/>
          </p:stSnd>
        </p:sndAc>
      </p:transition>
    </mc:Choice>
    <mc:Fallback xmlns="">
      <p:transition spd="slow" advClick="0" advTm="4000">
        <p:fade/>
        <p:sndAc>
          <p:stSnd>
            <p:snd r:embed="rId3" name="drumroll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1859758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1" y="2514601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514601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4000">
        <p14:prism dir="u" isContent="1"/>
        <p:sndAc>
          <p:stSnd>
            <p:snd r:embed="rId1" name="drumroll.wav"/>
          </p:stSnd>
        </p:sndAc>
      </p:transition>
    </mc:Choice>
    <mc:Fallback xmlns="">
      <p:transition spd="slow" advClick="0" advTm="4000">
        <p:fade/>
        <p:sndAc>
          <p:stSnd>
            <p:snd r:embed="rId3" name="drumroll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B047A-B30F-4241-A82B-F4F5629E5D80}" type="slidenum">
              <a:rPr lang="en-US" altLang="x-none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4000">
        <p14:prism dir="u" isContent="1"/>
        <p:sndAc>
          <p:stSnd>
            <p:snd r:embed="rId1" name="drumroll.wav"/>
          </p:stSnd>
        </p:sndAc>
      </p:transition>
    </mc:Choice>
    <mc:Fallback xmlns="">
      <p:transition spd="slow" advClick="0" advTm="4000">
        <p:fade/>
        <p:sndAc>
          <p:stSnd>
            <p:snd r:embed="rId3" name="drumroll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848DB-1D2F-4BBF-A6AB-4A7F8376B1CB}" type="slidenum">
              <a:rPr lang="en-US" altLang="x-none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4000">
        <p14:prism dir="u" isContent="1"/>
        <p:sndAc>
          <p:stSnd>
            <p:snd r:embed="rId1" name="drumroll.wav"/>
          </p:stSnd>
        </p:sndAc>
      </p:transition>
    </mc:Choice>
    <mc:Fallback xmlns="">
      <p:transition spd="slow" advClick="0" advTm="4000">
        <p:fade/>
        <p:sndAc>
          <p:stSnd>
            <p:snd r:embed="rId3" name="drumroll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1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4000">
        <p14:prism dir="u" isContent="1"/>
        <p:sndAc>
          <p:stSnd>
            <p:snd r:embed="rId1" name="drumroll.wav"/>
          </p:stSnd>
        </p:sndAc>
      </p:transition>
    </mc:Choice>
    <mc:Fallback xmlns="">
      <p:transition spd="slow" advClick="0" advTm="4000">
        <p:fade/>
        <p:sndAc>
          <p:stSnd>
            <p:snd r:embed="rId3" name="drumroll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5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7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1"/>
            <a:ext cx="609600" cy="365125"/>
          </a:xfrm>
        </p:spPr>
        <p:txBody>
          <a:bodyPr/>
          <a:lstStyle/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dirty="0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6" y="5816601"/>
            <a:ext cx="9163051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1" y="6219826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4000">
        <p14:prism dir="u" isContent="1"/>
        <p:sndAc>
          <p:stSnd>
            <p:snd r:embed="rId1" name="drumroll.wav"/>
          </p:stSnd>
        </p:sndAc>
      </p:transition>
    </mc:Choice>
    <mc:Fallback xmlns="">
      <p:transition spd="slow" advClick="0" advTm="4000">
        <p:fade/>
        <p:sndAc>
          <p:stSnd>
            <p:snd r:embed="rId3" name="drumroll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audio" Target="../media/audio1.wav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6" y="-7144"/>
            <a:ext cx="9163051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1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 altLang="x-none" dirty="0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1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 altLang="x-none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1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 dirty="0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762" r:id="rId2"/>
    <p:sldLayoutId id="2147483763" r:id="rId3"/>
    <p:sldLayoutId id="2147483764" r:id="rId4"/>
    <p:sldLayoutId id="2147483765" r:id="rId5"/>
    <p:sldLayoutId id="2147483766" r:id="rId6"/>
    <p:sldLayoutId id="2147483767" r:id="rId7"/>
    <p:sldLayoutId id="2147483768" r:id="rId8"/>
    <p:sldLayoutId id="2147483769" r:id="rId9"/>
    <p:sldLayoutId id="2147483770" r:id="rId10"/>
    <p:sldLayoutId id="2147483771" r:id="rId11"/>
    <p:sldLayoutId id="2147483772" r:id="rId12"/>
  </p:sldLayoutIdLst>
  <mc:AlternateContent xmlns:mc="http://schemas.openxmlformats.org/markup-compatibility/2006" xmlns:p14="http://schemas.microsoft.com/office/powerpoint/2010/main">
    <mc:Choice Requires="p14">
      <p:transition spd="slow" p14:dur="2500" advClick="0" advTm="4000">
        <p14:prism dir="u" isContent="1"/>
        <p:sndAc>
          <p:stSnd>
            <p:snd r:embed="rId14" name="drumroll.wav"/>
          </p:stSnd>
        </p:sndAc>
      </p:transition>
    </mc:Choice>
    <mc:Fallback xmlns="">
      <p:transition spd="slow" advClick="0" advTm="4000">
        <p:fade/>
        <p:sndAc>
          <p:stSnd>
            <p:snd r:embed="rId15" name="drumroll.wav"/>
          </p:stSnd>
        </p:sndAc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3" name="Rectangle 7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x-none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Status</a:t>
            </a:r>
            <a:r>
              <a:rPr lang="en-US" altLang="x-none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 </a:t>
            </a:r>
            <a:r>
              <a:rPr lang="en-US" altLang="x-none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Meeting</a:t>
            </a:r>
            <a:endParaRPr lang="en-US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104" name="Rectangle 8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x-none" dirty="0" smtClean="0"/>
              <a:t>Florian Stiller</a:t>
            </a:r>
            <a:endParaRPr lang="en-US" dirty="0"/>
          </a:p>
          <a:p>
            <a:endParaRPr lang="en-US" altLang="x-none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4000">
        <p14:prism dir="u" isContent="1"/>
        <p:sndAc>
          <p:stSnd>
            <p:snd r:embed="rId2" name="drumroll.wav"/>
          </p:stSnd>
        </p:sndAc>
      </p:transition>
    </mc:Choice>
    <mc:Fallback xmlns="">
      <p:transition spd="slow" advClick="0" advTm="4000">
        <p:fade/>
        <p:sndAc>
          <p:stSnd>
            <p:snd r:embed="rId3" name="drumroll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5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dirty="0"/>
              <a:t>How </a:t>
            </a:r>
            <a:r>
              <a:rPr lang="en-US" altLang="x-none" dirty="0" smtClean="0"/>
              <a:t>Are We Doing?</a:t>
            </a:r>
            <a:endParaRPr lang="en-US" dirty="0"/>
          </a:p>
        </p:txBody>
      </p:sp>
      <p:sp>
        <p:nvSpPr>
          <p:cNvPr id="7176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 dirty="0" smtClean="0"/>
              <a:t>Department heads will give an overview of their </a:t>
            </a:r>
            <a:r>
              <a:rPr lang="en-US" altLang="x-none" dirty="0"/>
              <a:t>performance against </a:t>
            </a:r>
            <a:r>
              <a:rPr lang="en-US" altLang="x-none" dirty="0" smtClean="0"/>
              <a:t>their objectives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4000">
        <p14:prism dir="u" isContent="1"/>
        <p:sndAc>
          <p:stSnd>
            <p:snd r:embed="rId2" name="drumroll.wav"/>
          </p:stSnd>
        </p:sndAc>
      </p:transition>
    </mc:Choice>
    <mc:Fallback xmlns="">
      <p:transition spd="slow" advClick="0" advTm="4000">
        <p:fade/>
        <p:sndAc>
          <p:stSnd>
            <p:snd r:embed="rId3" name="drumroll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9" name="Rectangle 7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x-none" dirty="0"/>
              <a:t>Organizational Overview</a:t>
            </a:r>
            <a:endParaRPr lang="en-US" dirty="0"/>
          </a:p>
        </p:txBody>
      </p:sp>
      <p:sp>
        <p:nvSpPr>
          <p:cNvPr id="8200" name="Rectangle 8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en-US" altLang="x-none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4000">
        <p14:prism dir="u" isContent="1"/>
        <p:sndAc>
          <p:stSnd>
            <p:snd r:embed="rId2" name="drumroll.wav"/>
          </p:stSnd>
        </p:sndAc>
      </p:transition>
    </mc:Choice>
    <mc:Fallback xmlns="">
      <p:transition spd="slow" advClick="0" advTm="4000">
        <p:fade/>
        <p:sndAc>
          <p:stSnd>
            <p:snd r:embed="rId3" name="drumroll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9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dirty="0"/>
              <a:t>Key Spending Areas</a:t>
            </a:r>
            <a:endParaRPr lang="en-US" dirty="0"/>
          </a:p>
        </p:txBody>
      </p:sp>
      <p:sp>
        <p:nvSpPr>
          <p:cNvPr id="13320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 dirty="0" smtClean="0"/>
              <a:t>Research &amp; Development</a:t>
            </a:r>
            <a:endParaRPr lang="en-US" dirty="0"/>
          </a:p>
          <a:p>
            <a:r>
              <a:rPr lang="en-US" altLang="x-none" dirty="0"/>
              <a:t>Sales </a:t>
            </a:r>
            <a:r>
              <a:rPr lang="en-US" altLang="x-none" dirty="0" smtClean="0"/>
              <a:t>&amp; </a:t>
            </a:r>
            <a:r>
              <a:rPr lang="en-US" altLang="x-none" dirty="0"/>
              <a:t>M</a:t>
            </a:r>
            <a:r>
              <a:rPr lang="en-US" altLang="x-none" dirty="0" smtClean="0"/>
              <a:t>arketing</a:t>
            </a:r>
            <a:endParaRPr lang="en-US" altLang="x-none" dirty="0"/>
          </a:p>
          <a:p>
            <a:r>
              <a:rPr lang="en-US" altLang="x-none" smtClean="0"/>
              <a:t>Administration &amp; HR</a:t>
            </a:r>
            <a:endParaRPr lang="en-US" altLang="x-none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4000">
        <p14:prism dir="u" isContent="1"/>
        <p:sndAc>
          <p:stSnd>
            <p:snd r:embed="rId2" name="drumroll.wav"/>
          </p:stSnd>
        </p:sndAc>
      </p:transition>
    </mc:Choice>
    <mc:Fallback xmlns="">
      <p:transition spd="slow" advClick="0" advTm="4000">
        <p:fade/>
        <p:sndAc>
          <p:stSnd>
            <p:snd r:embed="rId3" name="drumroll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2DDCA7C9FC7B742A5631B2194E6BDE9" ma:contentTypeVersion="0" ma:contentTypeDescription="Create a new document." ma:contentTypeScope="" ma:versionID="269081ed21ef68f44c50cc0a69fa3698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AD043AA5-BD7D-4DCE-9B31-8B8FB929BF9F}"/>
</file>

<file path=customXml/itemProps2.xml><?xml version="1.0" encoding="utf-8"?>
<ds:datastoreItem xmlns:ds="http://schemas.openxmlformats.org/officeDocument/2006/customXml" ds:itemID="{72582795-3451-4B58-AA14-D1BCAB6EA686}"/>
</file>

<file path=customXml/itemProps3.xml><?xml version="1.0" encoding="utf-8"?>
<ds:datastoreItem xmlns:ds="http://schemas.openxmlformats.org/officeDocument/2006/customXml" ds:itemID="{65FA8DD6-D06C-46F1-B151-D119BD27C66D}"/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0</TotalTime>
  <Words>35</Words>
  <Application>Microsoft Office PowerPoint</Application>
  <PresentationFormat>On-screen Show (4:3)</PresentationFormat>
  <Paragraphs>9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Flow</vt:lpstr>
      <vt:lpstr>Status Meeting</vt:lpstr>
      <vt:lpstr>How Are We Doing?</vt:lpstr>
      <vt:lpstr>Organizational Overview</vt:lpstr>
      <vt:lpstr>Key Spending Areas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2010-10-12T17:53:45Z</dcterms:created>
  <dcterms:modified xsi:type="dcterms:W3CDTF">2010-11-07T00:25:45Z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0x01010052DDCA7C9FC7B742A5631B2194E6BDE9</vt:lpwstr>
  </property>
</Properties>
</file>