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5" r:id="rId5"/>
    <p:sldId id="263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uiExpand="1" build="p"/>
      <p:bldP spid="5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Results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</p:spTree>
    <p:extLst>
      <p:ext uri="{BB962C8B-B14F-4D97-AF65-F5344CB8AC3E}">
        <p14:creationId xmlns:p14="http://schemas.microsoft.com/office/powerpoint/2010/main" val="38621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uiExpand="1" build="p"/>
      <p:bldP spid="4" grpId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4191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00400" y="41910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41910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17179 L 0.00382 -0.4328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38728E-6 L 0 -0.2663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38728E-6 L 1.11022E-16 -0.0887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970F61-8D53-4620-8594-8F8A021FF4E3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553</TotalTime>
  <Words>23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1_Atrium</vt:lpstr>
      <vt:lpstr>Natural Gardening</vt:lpstr>
      <vt:lpstr>Criteria</vt:lpstr>
      <vt:lpstr>Results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2010-10-22T18:51:36Z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ContentTypeId">
    <vt:lpwstr>0x01010052DDCA7C9FC7B742A5631B2194E6BDE9</vt:lpwstr>
  </property>
</Properties>
</file>