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7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84590" autoAdjust="0"/>
  </p:normalViewPr>
  <p:slideViewPr>
    <p:cSldViewPr>
      <p:cViewPr>
        <p:scale>
          <a:sx n="64" d="100"/>
          <a:sy n="64" d="100"/>
        </p:scale>
        <p:origin x="-61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0011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 dirty="0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1508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14" name="drumroll.wav"/>
          </p:stSnd>
        </p:sndAc>
      </p:transition>
    </mc:Choice>
    <mc:Fallback xmlns="">
      <p:transition spd="slow" advClick="0" advTm="4000">
        <p:fade/>
        <p:sndAc>
          <p:stSnd>
            <p:snd r:embed="rId15" name="drumroll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Annual Meeting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smtClean="0"/>
              <a:t>Florian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Strategic undertakings</a:t>
            </a:r>
            <a:endParaRPr lang="en-US" dirty="0"/>
          </a:p>
          <a:p>
            <a:r>
              <a:rPr lang="en-US" altLang="x-none" dirty="0"/>
              <a:t>Financial goals</a:t>
            </a:r>
          </a:p>
          <a:p>
            <a:r>
              <a:rPr lang="en-US" altLang="x-none" dirty="0"/>
              <a:t>Other key efforts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Summary</a:t>
            </a:r>
            <a:endParaRPr lang="en-US" dirty="0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key objectives</a:t>
            </a:r>
            <a:endParaRPr lang="en-US" dirty="0"/>
          </a:p>
          <a:p>
            <a:r>
              <a:rPr lang="en-US" altLang="x-none" sz="2600" dirty="0"/>
              <a:t>How did we do?</a:t>
            </a:r>
          </a:p>
          <a:p>
            <a:r>
              <a:rPr lang="en-US" altLang="x-none" sz="2600" dirty="0"/>
              <a:t>Organizational </a:t>
            </a:r>
            <a:r>
              <a:rPr lang="en-US" altLang="x-none" sz="2600" dirty="0" smtClean="0"/>
              <a:t>overview</a:t>
            </a:r>
            <a:endParaRPr lang="en-US" altLang="x-none" sz="2600" dirty="0"/>
          </a:p>
          <a:p>
            <a:r>
              <a:rPr lang="en-US" altLang="x-none" sz="2600" dirty="0"/>
              <a:t>Top </a:t>
            </a:r>
            <a:r>
              <a:rPr lang="en-US" altLang="x-none" sz="2600" dirty="0" smtClean="0"/>
              <a:t>issues </a:t>
            </a:r>
            <a:r>
              <a:rPr lang="en-US" altLang="x-none" sz="2600" dirty="0"/>
              <a:t>f</a:t>
            </a:r>
            <a:r>
              <a:rPr lang="en-US" altLang="x-none" sz="2600" dirty="0" smtClean="0"/>
              <a:t>acing the company</a:t>
            </a:r>
            <a:endParaRPr lang="en-US" altLang="x-none" sz="2600" dirty="0"/>
          </a:p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our progress</a:t>
            </a:r>
            <a:endParaRPr lang="en-US" altLang="x-none" sz="2600" dirty="0"/>
          </a:p>
          <a:p>
            <a:r>
              <a:rPr lang="en-US" altLang="x-none" sz="2600" dirty="0" smtClean="0"/>
              <a:t>Key spending </a:t>
            </a:r>
            <a:r>
              <a:rPr lang="en-US" altLang="x-none" sz="2600" dirty="0"/>
              <a:t>a</a:t>
            </a:r>
            <a:r>
              <a:rPr lang="en-US" altLang="x-none" sz="2600" dirty="0" smtClean="0"/>
              <a:t>reas</a:t>
            </a:r>
            <a:endParaRPr lang="en-US" altLang="x-none" sz="2600" dirty="0"/>
          </a:p>
          <a:p>
            <a:r>
              <a:rPr lang="en-US" altLang="x-none" sz="2600" dirty="0" smtClean="0"/>
              <a:t>Head count</a:t>
            </a:r>
            <a:endParaRPr lang="en-US" altLang="x-none" sz="2600" dirty="0"/>
          </a:p>
          <a:p>
            <a:r>
              <a:rPr lang="en-US" altLang="x-none" sz="2600" dirty="0"/>
              <a:t>Goals for </a:t>
            </a:r>
            <a:r>
              <a:rPr lang="en-US" altLang="x-none" sz="2600" dirty="0" smtClean="0"/>
              <a:t>the coming year</a:t>
            </a:r>
            <a:endParaRPr lang="en-US" altLang="x-none" sz="2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How Did We Do?</a:t>
            </a:r>
            <a:endParaRPr lang="en-US" dirty="0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Organizational Overview</a:t>
            </a:r>
            <a:endParaRPr lang="en-US" dirty="0"/>
          </a:p>
        </p:txBody>
      </p:sp>
      <p:sp>
        <p:nvSpPr>
          <p:cNvPr id="8200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x-none" dirty="0" smtClean="0"/>
              <a:t>Review of changes</a:t>
            </a:r>
          </a:p>
          <a:p>
            <a:r>
              <a:rPr lang="en-US" altLang="x-none" dirty="0" smtClean="0"/>
              <a:t>Introduction of new managers</a:t>
            </a:r>
            <a:endParaRPr lang="en-US" dirty="0"/>
          </a:p>
          <a:p>
            <a:r>
              <a:rPr lang="en-US" altLang="x-none" dirty="0" smtClean="0"/>
              <a:t>Changes still to come</a:t>
            </a:r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R&amp;D</a:t>
            </a:r>
            <a:endParaRPr lang="en-US" dirty="0"/>
          </a:p>
          <a:p>
            <a:r>
              <a:rPr lang="en-US" altLang="x-none" dirty="0"/>
              <a:t>Sales and marketing</a:t>
            </a:r>
          </a:p>
          <a:p>
            <a:r>
              <a:rPr lang="en-US" altLang="x-none" dirty="0"/>
              <a:t>General and administration</a:t>
            </a:r>
          </a:p>
          <a:p>
            <a:r>
              <a:rPr lang="en-US" altLang="x-none" dirty="0"/>
              <a:t>Areas of improvement</a:t>
            </a:r>
          </a:p>
          <a:p>
            <a:r>
              <a:rPr lang="en-US" altLang="x-none" dirty="0"/>
              <a:t>Areas needing attention/caution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Goals</a:t>
            </a:r>
            <a:endParaRPr lang="en-US" dirty="0"/>
          </a:p>
          <a:p>
            <a:r>
              <a:rPr lang="en-US" altLang="x-none" dirty="0"/>
              <a:t>Results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14:prism dir="u" isContent="1"/>
        <p:sndAc>
          <p:stSnd>
            <p:snd r:embed="rId2" name="drumroll.wav"/>
          </p:stSnd>
        </p:sndAc>
      </p:transition>
    </mc:Choice>
    <mc:Fallback xmlns="">
      <p:transition spd="slow" advClick="0" advTm="4000">
        <p:fade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D2D9B9A-E9B4-4CA6-8BF9-63854461A82D}"/>
</file>

<file path=customXml/itemProps2.xml><?xml version="1.0" encoding="utf-8"?>
<ds:datastoreItem xmlns:ds="http://schemas.openxmlformats.org/officeDocument/2006/customXml" ds:itemID="{3F7E807B-9601-452B-BB1C-9AC2A8C8C25C}"/>
</file>

<file path=customXml/itemProps3.xml><?xml version="1.0" encoding="utf-8"?>
<ds:datastoreItem xmlns:ds="http://schemas.openxmlformats.org/officeDocument/2006/customXml" ds:itemID="{C165CC32-68C2-4754-BFEB-8875BBFACEA2}"/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153</Words>
  <Application>Microsoft Office PowerPoint</Application>
  <PresentationFormat>On-screen Show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Annual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Head Count</vt:lpstr>
      <vt:lpstr>Goals for the Coming Year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2010-10-12T17:53:45Z</dcterms:created>
  <dcterms:modified xsi:type="dcterms:W3CDTF">2010-11-10T01:15:19Z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