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0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8" r:id="rId6"/>
    <p:sldId id="263" r:id="rId7"/>
    <p:sldId id="261" r:id="rId8"/>
    <p:sldId id="260" r:id="rId9"/>
    <p:sldId id="262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17EE22-2E30-44BD-A9BB-A8D364F60764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5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525A35D-AD7D-4B3D-9E69-B2416C045694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320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EE20A2-B414-472B-BA47-6AD473D767B9}" type="slidenum">
              <a:rPr lang="en-US" altLang="x-none" smtClean="0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CF654B-7BCA-4CE6-8766-4442FE817BCC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8D018-0D03-4FB4-9398-0E15E9FE62EC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9C5CD-83AD-451D-9B76-38FA834F71CC}" type="slidenum">
              <a:rPr lang="en-US" altLang="x-none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 altLang="x-non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altLang="x-none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1447800" y="1600200"/>
            <a:ext cx="7406640" cy="993882"/>
          </a:xfrm>
        </p:spPr>
        <p:txBody>
          <a:bodyPr>
            <a:normAutofit fontScale="90000"/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sz="6000" dirty="0" smtClean="0"/>
              <a:t>Harmony in Your Home</a:t>
            </a:r>
            <a:endParaRPr lang="en-US" sz="6000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68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Wide World Importers</a:t>
            </a:r>
            <a:endParaRPr 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Enhance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Positive, happy energy</a:t>
            </a:r>
            <a:endParaRPr lang="en-US" dirty="0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143000" y="1600200"/>
            <a:ext cx="3810000" cy="4114800"/>
          </a:xfrm>
        </p:spPr>
        <p:txBody>
          <a:bodyPr/>
          <a:lstStyle/>
          <a:p>
            <a:r>
              <a:rPr lang="en-US" dirty="0"/>
              <a:t>Health</a:t>
            </a:r>
          </a:p>
          <a:p>
            <a:r>
              <a:rPr lang="en-US" dirty="0" smtClean="0"/>
              <a:t>Creativity</a:t>
            </a:r>
            <a:endParaRPr lang="en-US" dirty="0"/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Community</a:t>
            </a: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0292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Knowledge</a:t>
            </a:r>
            <a:endParaRPr lang="en-US" dirty="0"/>
          </a:p>
          <a:p>
            <a:r>
              <a:rPr lang="en-US" dirty="0" smtClean="0"/>
              <a:t>Career</a:t>
            </a:r>
            <a:endParaRPr lang="en-US" dirty="0"/>
          </a:p>
          <a:p>
            <a:r>
              <a:rPr lang="en-US" dirty="0"/>
              <a:t>Fame</a:t>
            </a:r>
          </a:p>
          <a:p>
            <a:r>
              <a:rPr lang="en-US" dirty="0" smtClean="0"/>
              <a:t>Fortune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0668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  <a:p>
            <a:pPr lvl="1"/>
            <a:r>
              <a:rPr lang="en-US" dirty="0" smtClean="0"/>
              <a:t>Wind chimes</a:t>
            </a:r>
          </a:p>
          <a:p>
            <a:pPr lvl="1"/>
            <a:r>
              <a:rPr lang="en-US" dirty="0" smtClean="0"/>
              <a:t>Water</a:t>
            </a:r>
          </a:p>
          <a:p>
            <a:pPr lvl="1"/>
            <a:r>
              <a:rPr lang="en-US" dirty="0" smtClean="0"/>
              <a:t>Music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054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Sight</a:t>
            </a:r>
          </a:p>
          <a:p>
            <a:pPr lvl="1"/>
            <a:r>
              <a:rPr lang="en-US" dirty="0" smtClean="0"/>
              <a:t>Mirrors</a:t>
            </a:r>
          </a:p>
          <a:p>
            <a:pPr lvl="1"/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Precious things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1026" name="Picture 2" descr="C:\Users\Sydney Higa\AppData\Local\Microsoft\Windows\Temporary Internet Files\Content.IE5\UFY5RWAX\MC900431512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0489" y="2933814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DE76E27-62CD-4F3C-9920-6C4785E8B65E}"/>
</file>

<file path=customXml/itemProps2.xml><?xml version="1.0" encoding="utf-8"?>
<ds:datastoreItem xmlns:ds="http://schemas.openxmlformats.org/officeDocument/2006/customXml" ds:itemID="{8A5AC884-8A8B-49C3-A239-7772EF956ECA}"/>
</file>

<file path=customXml/itemProps3.xml><?xml version="1.0" encoding="utf-8"?>
<ds:datastoreItem xmlns:ds="http://schemas.openxmlformats.org/officeDocument/2006/customXml" ds:itemID="{0BC28003-CFB6-46A3-B50C-1A5C0C93B772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921</TotalTime>
  <Words>62</Words>
  <Application>Microsoft Office PowerPoint</Application>
  <PresentationFormat>On-screen Show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Solstice</vt:lpstr>
      <vt:lpstr>Harmony in Your Home</vt:lpstr>
      <vt:lpstr>Principles</vt:lpstr>
      <vt:lpstr>Energy</vt:lpstr>
      <vt:lpstr>Life Areas</vt:lpstr>
      <vt:lpstr>Goals</vt:lpstr>
      <vt:lpstr>Balance</vt:lpstr>
      <vt:lpstr>Questions</vt:lpstr>
    </vt:vector>
  </TitlesOfParts>
  <Company>Online Training 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Sidney Higa</cp:lastModifiedBy>
  <cp:revision>59</cp:revision>
  <cp:lastPrinted>1601-01-01T00:00:00Z</cp:lastPrinted>
  <dcterms:created xsi:type="dcterms:W3CDTF">2006-04-20T18:05:29Z</dcterms:created>
  <dcterms:modified xsi:type="dcterms:W3CDTF">2010-05-14T23:39:46Z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TC010690981033</vt:lpwstr>
  </property>
  <property fmtid="{D5CDD505-2E9C-101B-9397-08002B2CF9AE}" pid="3" name="ContentTypeId">
    <vt:lpwstr>0x01010052DDCA7C9FC7B742A5631B2194E6BDE9</vt:lpwstr>
  </property>
</Properties>
</file>