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5" r:id="rId5"/>
    <p:sldId id="263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uiExpand="1" build="p"/>
      <p:bldP spid="5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Results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</p:spTree>
    <p:extLst>
      <p:ext uri="{BB962C8B-B14F-4D97-AF65-F5344CB8AC3E}">
        <p14:creationId xmlns:p14="http://schemas.microsoft.com/office/powerpoint/2010/main" val="38621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uiExpand="1" build="p"/>
      <p:bldP spid="4" grpId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4191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00400" y="41910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41910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88AA073-2889-4846-8B8E-6540D2929215}"/>
</file>

<file path=customXml/itemProps2.xml><?xml version="1.0" encoding="utf-8"?>
<ds:datastoreItem xmlns:ds="http://schemas.openxmlformats.org/officeDocument/2006/customXml" ds:itemID="{76F042CC-CF37-4801-991D-A45572560580}"/>
</file>

<file path=customXml/itemProps3.xml><?xml version="1.0" encoding="utf-8"?>
<ds:datastoreItem xmlns:ds="http://schemas.openxmlformats.org/officeDocument/2006/customXml" ds:itemID="{7C593919-C895-41B7-BC53-C0109A505FE5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521</TotalTime>
  <Words>23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1_Atrium</vt:lpstr>
      <vt:lpstr>Natural Gardening</vt:lpstr>
      <vt:lpstr>Criteria</vt:lpstr>
      <vt:lpstr>Results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2010-10-22T18:08:32Z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ContentTypeId">
    <vt:lpwstr>0x01010052DDCA7C9FC7B742A5631B2194E6BDE9</vt:lpwstr>
  </property>
</Properties>
</file>