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43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3.xml"/><Relationship Id="rId5" Type="http://schemas.openxmlformats.org/officeDocument/2006/relationships/presProps" Target="presProps.xml"/><Relationship Id="rId1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F71BA4-279F-46CE-A8D1-97F9D6F5B2EB}" type="datetimeFigureOut">
              <a:rPr lang="en-US" smtClean="0"/>
              <a:t>10/10/2010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1479315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F71BA4-279F-46CE-A8D1-97F9D6F5B2EB}" type="datetimeFigureOut">
              <a:rPr lang="en-US" smtClean="0"/>
              <a:t>10/10/2010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1511347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F71BA4-279F-46CE-A8D1-97F9D6F5B2EB}" type="datetimeFigureOut">
              <a:rPr lang="en-US" smtClean="0"/>
              <a:t>10/10/2010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1893142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F71BA4-279F-46CE-A8D1-97F9D6F5B2EB}" type="datetimeFigureOut">
              <a:rPr lang="en-US" smtClean="0"/>
              <a:t>10/10/2010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2321064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F71BA4-279F-46CE-A8D1-97F9D6F5B2EB}" type="datetimeFigureOut">
              <a:rPr lang="en-US" smtClean="0"/>
              <a:t>10/10/2010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580504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F71BA4-279F-46CE-A8D1-97F9D6F5B2EB}" type="datetimeFigureOut">
              <a:rPr lang="en-US" smtClean="0"/>
              <a:t>10/10/2010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3272745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F71BA4-279F-46CE-A8D1-97F9D6F5B2EB}" type="datetimeFigureOut">
              <a:rPr lang="en-US" smtClean="0"/>
              <a:t>10/10/2010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487279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F71BA4-279F-46CE-A8D1-97F9D6F5B2EB}" type="datetimeFigureOut">
              <a:rPr lang="en-US" smtClean="0"/>
              <a:t>10/10/2010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4278712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F71BA4-279F-46CE-A8D1-97F9D6F5B2EB}" type="datetimeFigureOut">
              <a:rPr lang="en-US" smtClean="0"/>
              <a:t>10/10/2010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347928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F71BA4-279F-46CE-A8D1-97F9D6F5B2EB}" type="datetimeFigureOut">
              <a:rPr lang="en-US" smtClean="0"/>
              <a:t>10/10/2010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3222027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F71BA4-279F-46CE-A8D1-97F9D6F5B2EB}" type="datetimeFigureOut">
              <a:rPr lang="en-US" smtClean="0"/>
              <a:t>10/10/2010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D337D0-EEEC-457A-B9E5-DF379DB039D6}" type="slidenum">
              <a:rPr lang="en-US" smtClean="0"/>
              <a:t>‹#›</a:t>
            </a:fld>
            <a:endParaRPr lang="en-US"/>
          </a:p>
        </p:txBody>
      </p:sp>
    </p:spTree>
    <p:extLst>
      <p:ext uri="{BB962C8B-B14F-4D97-AF65-F5344CB8AC3E}">
        <p14:creationId xmlns:p14="http://schemas.microsoft.com/office/powerpoint/2010/main" val="1671727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F71BA4-279F-46CE-A8D1-97F9D6F5B2EB}" type="datetimeFigureOut">
              <a:rPr lang="en-US" smtClean="0"/>
              <a:t>10/10/2010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D337D0-EEEC-457A-B9E5-DF379DB039D6}" type="slidenum">
              <a:rPr lang="en-US" smtClean="0"/>
              <a:t>‹#›</a:t>
            </a:fld>
            <a:endParaRPr lang="en-US"/>
          </a:p>
        </p:txBody>
      </p:sp>
    </p:spTree>
    <p:extLst>
      <p:ext uri="{BB962C8B-B14F-4D97-AF65-F5344CB8AC3E}">
        <p14:creationId xmlns:p14="http://schemas.microsoft.com/office/powerpoint/2010/main" val="20660524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Annual General Meeting</a:t>
            </a:r>
            <a:endParaRPr lang="en-US" dirty="0"/>
          </a:p>
        </p:txBody>
      </p:sp>
      <p:sp>
        <p:nvSpPr>
          <p:cNvPr id="3" name="Subtitle 2"/>
          <p:cNvSpPr>
            <a:spLocks noGrp="1"/>
          </p:cNvSpPr>
          <p:nvPr>
            <p:ph type="subTitle" idx="1"/>
          </p:nvPr>
        </p:nvSpPr>
        <p:spPr/>
        <p:txBody>
          <a:bodyPr/>
          <a:lstStyle/>
          <a:p>
            <a:r>
              <a:rPr lang="en-US" dirty="0" smtClean="0"/>
              <a:t>May 30, 2011</a:t>
            </a:r>
            <a:endParaRPr lang="en-US" dirty="0"/>
          </a:p>
        </p:txBody>
      </p:sp>
    </p:spTree>
    <p:extLst>
      <p:ext uri="{BB962C8B-B14F-4D97-AF65-F5344CB8AC3E}">
        <p14:creationId xmlns:p14="http://schemas.microsoft.com/office/powerpoint/2010/main" val="3222252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Greetings</a:t>
            </a:r>
            <a:endParaRPr lang="en-US" dirty="0"/>
          </a:p>
        </p:txBody>
      </p:sp>
      <p:sp>
        <p:nvSpPr>
          <p:cNvPr id="3" name="TextBox 2"/>
          <p:cNvSpPr txBox="1"/>
          <p:nvPr/>
        </p:nvSpPr>
        <p:spPr>
          <a:xfrm>
            <a:off x="1899313" y="3048000"/>
            <a:ext cx="6019800" cy="2585323"/>
          </a:xfrm>
          <a:prstGeom prst="rect">
            <a:avLst/>
          </a:prstGeom>
          <a:noFill/>
        </p:spPr>
        <p:txBody>
          <a:bodyPr wrap="square" rtlCol="0">
            <a:spAutoFit/>
          </a:bodyPr>
          <a:lstStyle/>
          <a:p>
            <a:r>
              <a:rPr lang="en-US" dirty="0" smtClean="0"/>
              <a:t>The Annual General Meeting of the housing association is held every year so that all owners can be informed about the past activities of the Association Board and can participate in the planning for the coming year. Each Officer presents a report about the status of his areas of responsibility, maintenance issues are addressed, and the budget for the coming year is discussed and approved. Owners have an opportunity to bring up concerns and make requests. Finally, Board members are elected to serve for the coming year.</a:t>
            </a:r>
            <a:endParaRPr lang="en-US" dirty="0"/>
          </a:p>
        </p:txBody>
      </p:sp>
    </p:spTree>
    <p:extLst>
      <p:ext uri="{BB962C8B-B14F-4D97-AF65-F5344CB8AC3E}">
        <p14:creationId xmlns:p14="http://schemas.microsoft.com/office/powerpoint/2010/main" val="3506998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Procedure</a:t>
            </a:r>
            <a:endParaRPr lang="en-US" dirty="0"/>
          </a:p>
        </p:txBody>
      </p:sp>
      <p:sp>
        <p:nvSpPr>
          <p:cNvPr id="3" name="TextBox 2"/>
          <p:cNvSpPr txBox="1"/>
          <p:nvPr/>
        </p:nvSpPr>
        <p:spPr>
          <a:xfrm>
            <a:off x="685800" y="1600200"/>
            <a:ext cx="3021405" cy="369332"/>
          </a:xfrm>
          <a:prstGeom prst="rect">
            <a:avLst/>
          </a:prstGeom>
          <a:noFill/>
        </p:spPr>
        <p:txBody>
          <a:bodyPr wrap="none" rtlCol="0">
            <a:spAutoFit/>
          </a:bodyPr>
          <a:lstStyle/>
          <a:p>
            <a:r>
              <a:rPr lang="en-US" dirty="0" smtClean="0"/>
              <a:t>Reports, maintenance, budget</a:t>
            </a:r>
            <a:endParaRPr lang="en-US" dirty="0"/>
          </a:p>
        </p:txBody>
      </p:sp>
      <p:sp>
        <p:nvSpPr>
          <p:cNvPr id="4" name="TextBox 3"/>
          <p:cNvSpPr txBox="1"/>
          <p:nvPr/>
        </p:nvSpPr>
        <p:spPr>
          <a:xfrm>
            <a:off x="3200400" y="1990004"/>
            <a:ext cx="1589666" cy="369332"/>
          </a:xfrm>
          <a:prstGeom prst="rect">
            <a:avLst/>
          </a:prstGeom>
          <a:noFill/>
        </p:spPr>
        <p:txBody>
          <a:bodyPr wrap="none" rtlCol="0">
            <a:spAutoFit/>
          </a:bodyPr>
          <a:lstStyle/>
          <a:p>
            <a:r>
              <a:rPr lang="en-US" dirty="0" smtClean="0"/>
              <a:t>Owners’ forum</a:t>
            </a:r>
            <a:endParaRPr lang="en-US" dirty="0"/>
          </a:p>
        </p:txBody>
      </p:sp>
      <p:sp>
        <p:nvSpPr>
          <p:cNvPr id="5" name="TextBox 4"/>
          <p:cNvSpPr txBox="1"/>
          <p:nvPr/>
        </p:nvSpPr>
        <p:spPr>
          <a:xfrm>
            <a:off x="5562600" y="2971800"/>
            <a:ext cx="1638654" cy="369332"/>
          </a:xfrm>
          <a:prstGeom prst="rect">
            <a:avLst/>
          </a:prstGeom>
          <a:noFill/>
        </p:spPr>
        <p:txBody>
          <a:bodyPr wrap="none" rtlCol="0">
            <a:spAutoFit/>
          </a:bodyPr>
          <a:lstStyle/>
          <a:p>
            <a:r>
              <a:rPr lang="en-US" dirty="0" smtClean="0"/>
              <a:t>Board elections</a:t>
            </a:r>
            <a:endParaRPr lang="en-US" dirty="0"/>
          </a:p>
        </p:txBody>
      </p:sp>
    </p:spTree>
    <p:extLst>
      <p:ext uri="{BB962C8B-B14F-4D97-AF65-F5344CB8AC3E}">
        <p14:creationId xmlns:p14="http://schemas.microsoft.com/office/powerpoint/2010/main" val="38420228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DDCA7C9FC7B742A5631B2194E6BDE9" ma:contentTypeVersion="0" ma:contentTypeDescription="Create a new document." ma:contentTypeScope="" ma:versionID="269081ed21ef68f44c50cc0a69fa369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46C75AAD-C660-436D-815C-AAF28D967BDB}"/>
</file>

<file path=customXml/itemProps2.xml><?xml version="1.0" encoding="utf-8"?>
<ds:datastoreItem xmlns:ds="http://schemas.openxmlformats.org/officeDocument/2006/customXml" ds:itemID="{D04B4378-71A8-4A4C-8186-EF9C85CCC0D6}"/>
</file>

<file path=customXml/itemProps3.xml><?xml version="1.0" encoding="utf-8"?>
<ds:datastoreItem xmlns:ds="http://schemas.openxmlformats.org/officeDocument/2006/customXml" ds:itemID="{AAFA6946-C1B2-4BDB-AAAD-B097B5EE2186}"/>
</file>

<file path=docProps/app.xml><?xml version="1.0" encoding="utf-8"?>
<Properties xmlns="http://schemas.openxmlformats.org/officeDocument/2006/extended-properties" xmlns:vt="http://schemas.openxmlformats.org/officeDocument/2006/docPropsVTypes">
  <TotalTime>12</TotalTime>
  <Words>113</Words>
  <Application>Microsoft Office PowerPoint</Application>
  <PresentationFormat>On-screen Show (4:3)</PresentationFormat>
  <Paragraphs>8</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Annual General Meeting</vt:lpstr>
      <vt:lpstr>Greetings</vt:lpstr>
      <vt:lpstr>Procedure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Sidney Higa</cp:lastModifiedBy>
  <cp:revision>2</cp:revision>
  <dcterms:created xsi:type="dcterms:W3CDTF">2010-10-10T23:15:08Z</dcterms:created>
  <dcterms:modified xsi:type="dcterms:W3CDTF">2010-10-10T23:27:35Z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0x01010052DDCA7C9FC7B742A5631B2194E6BDE9</vt:lpwstr>
  </property>
</Properties>
</file>