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69" r:id="rId5"/>
  </p:sldMasterIdLst>
  <p:notesMasterIdLst>
    <p:notesMasterId r:id="rId9"/>
  </p:notesMasterIdLst>
  <p:handoutMasterIdLst>
    <p:handoutMasterId r:id="rId10"/>
  </p:handoutMasterIdLst>
  <p:sldIdLst>
    <p:sldId id="257" r:id="rId6"/>
    <p:sldId id="260" r:id="rId7"/>
    <p:sldId id="26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5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088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6754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FE138-060B-4A09-A290-32377E64A3C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/>
          <a:p>
            <a:r>
              <a:rPr lang="en-US" altLang="x-none" dirty="0" smtClean="0"/>
              <a:t>Time Management</a:t>
            </a:r>
            <a:endParaRPr lang="x-none" altLang="x-none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/>
          <a:p>
            <a:r>
              <a:rPr lang="en-US" altLang="x-none" dirty="0" smtClean="0"/>
              <a:t>Better organization for better results</a:t>
            </a:r>
            <a:endParaRPr lang="x-none" altLang="x-none"/>
          </a:p>
        </p:txBody>
      </p:sp>
      <p:sp>
        <p:nvSpPr>
          <p:cNvPr id="7" name="5-Point Star 4"/>
          <p:cNvSpPr/>
          <p:nvPr/>
        </p:nvSpPr>
        <p:spPr>
          <a:xfrm>
            <a:off x="7239000" y="2495862"/>
            <a:ext cx="914400" cy="9144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Spend Your Time Wisely</a:t>
            </a:r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Mismanagement</a:t>
            </a:r>
            <a:endParaRPr lang="en-US" dirty="0"/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C4474FE-169B-4BC1-A08A-C6843F146C64}"/>
</file>

<file path=customXml/itemProps2.xml><?xml version="1.0" encoding="utf-8"?>
<ds:datastoreItem xmlns:ds="http://schemas.openxmlformats.org/officeDocument/2006/customXml" ds:itemID="{0FC1A58A-7462-437A-9A67-97806F2B520C}"/>
</file>

<file path=customXml/itemProps3.xml><?xml version="1.0" encoding="utf-8"?>
<ds:datastoreItem xmlns:ds="http://schemas.openxmlformats.org/officeDocument/2006/customXml" ds:itemID="{E63CCC6B-37E0-43CA-9550-DD63327EE8F4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289</TotalTime>
  <Words>15</Words>
  <Application>Microsoft Office PowerPoint</Application>
  <PresentationFormat>On-screen Show (4:3)</PresentationFormat>
  <Paragraphs>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Ticking clock design template [1]</vt:lpstr>
      <vt:lpstr>Clarity</vt:lpstr>
      <vt:lpstr>Time Management</vt:lpstr>
      <vt:lpstr>Spend Your Time Wisely</vt:lpstr>
      <vt:lpstr>Cost of Mismanagement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2006-04-18T16:29:51Z</dcterms:created>
  <dcterms:modified xsi:type="dcterms:W3CDTF">2010-10-28T18:50:23Z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  <property fmtid="{D5CDD505-2E9C-101B-9397-08002B2CF9AE}" pid="3" name="ContentTypeId">
    <vt:lpwstr>0x01010052DDCA7C9FC7B742A5631B2194E6BDE9</vt:lpwstr>
  </property>
  <property fmtid="{D5CDD505-2E9C-101B-9397-08002B2CF9AE}" pid="4" name="Used in Chapter">
    <vt:lpwstr>true</vt:lpwstr>
  </property>
</Properties>
</file>