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/>
              <a:t>Annual 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</a:t>
            </a:r>
            <a:r>
              <a:rPr lang="en-US" altLang="x-none" dirty="0" smtClean="0"/>
              <a:t>changes</a:t>
            </a:r>
            <a:endParaRPr lang="en-US" altLang="x-none" dirty="0"/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</a:t>
            </a:r>
            <a:r>
              <a:rPr lang="en-US" altLang="x-none" dirty="0" smtClean="0"/>
              <a:t>progress</a:t>
            </a:r>
            <a:endParaRPr lang="en-US" altLang="x-none" dirty="0"/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 smtClean="0"/>
              <a:t>Organizational Changes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baseline="0" dirty="0" smtClean="0"/>
              <a:t>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9F92A0A4-6E72-4ED2-BAE7-0254AF7C1FA9}">
  <ds:schemaRefs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2F217B4F-38EA-4FD7-8AFB-8AFA5490E2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F58638-F601-4EBA-8353-769FD606E7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880</TotalTime>
  <Words>158</Words>
  <Application>Microsoft Office PowerPoint</Application>
  <PresentationFormat>On-screen Show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</vt:lpstr>
      <vt:lpstr>Annual Meeting</vt:lpstr>
      <vt:lpstr>Agenda</vt:lpstr>
      <vt:lpstr>Review of Key Objectives</vt:lpstr>
      <vt:lpstr>How Did We Do?</vt:lpstr>
      <vt:lpstr>Organizational Changes</vt:lpstr>
      <vt:lpstr>Top Issues Facing the Company</vt:lpstr>
      <vt:lpstr>Review of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Annual Meeting</dc:title>
  <dc:creator>Sidney Higa</dc:creator>
  <cp:lastModifiedBy>Sidney Higa</cp:lastModifiedBy>
  <cp:revision>1</cp:revision>
  <cp:lastPrinted>1601-01-01T00:00:00Z</cp:lastPrinted>
  <dcterms:created xsi:type="dcterms:W3CDTF">2006-04-24T23:46:38Z</dcterms:created>
  <dcterms:modified xsi:type="dcterms:W3CDTF">2011-03-07T19:05:02Z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0x01010052DDCA7C9FC7B742A5631B2194E6BDE9</vt:lpwstr>
  </property>
</Properties>
</file>