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87690" autoAdjust="0"/>
  </p:normalViewPr>
  <p:slideViewPr>
    <p:cSldViewPr>
      <p:cViewPr>
        <p:scale>
          <a:sx n="64" d="100"/>
          <a:sy n="64" d="100"/>
        </p:scale>
        <p:origin x="-61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6A476FC-4EC1-4AA0-B5AD-40AB07A1935D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E3ECD38E-D9A4-4F4D-A6FB-6D812D022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189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A3B448A1-1298-46C9-A73E-B5010B5F916C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84C78DC-442F-43C7-8143-84875167E0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830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Buying Trips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kern="1200" dirty="0">
                <a:solidFill>
                  <a:schemeClr val="tx1">
                    <a:tint val="75000"/>
                  </a:schemeClr>
                </a:solidFill>
              </a:rPr>
              <a:t>Ensuring Successful Outcomes</a:t>
            </a:r>
          </a:p>
          <a:p>
            <a:r>
              <a:rPr lang="en-US" kern="1200" dirty="0">
                <a:solidFill>
                  <a:schemeClr val="tx1">
                    <a:tint val="75000"/>
                  </a:schemeClr>
                </a:solidFill>
              </a:rPr>
              <a:t>Judy Lew, Purchasing Manager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Preparing for a buying trip</a:t>
            </a:r>
            <a:endParaRPr lang="en-US" dirty="0"/>
          </a:p>
          <a:p>
            <a:r>
              <a:rPr lang="en-US" dirty="0" smtClean="0"/>
              <a:t>Traveling internationally</a:t>
            </a:r>
          </a:p>
          <a:p>
            <a:r>
              <a:rPr lang="en-US" dirty="0" smtClean="0"/>
              <a:t>Meeting the client</a:t>
            </a:r>
          </a:p>
          <a:p>
            <a:r>
              <a:rPr lang="en-US" dirty="0" smtClean="0"/>
              <a:t>Choosing the merchandise</a:t>
            </a:r>
          </a:p>
          <a:p>
            <a:r>
              <a:rPr lang="en-US" dirty="0" smtClean="0"/>
              <a:t>Closing the deal</a:t>
            </a:r>
          </a:p>
          <a:p>
            <a:r>
              <a:rPr lang="en-US" dirty="0" smtClean="0"/>
              <a:t>Following up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Preparing for a Buying Trip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 your needs</a:t>
            </a:r>
            <a:endParaRPr lang="en-US" dirty="0"/>
          </a:p>
          <a:p>
            <a:pPr lvl="1"/>
            <a:r>
              <a:rPr lang="en-US" dirty="0" smtClean="0"/>
              <a:t>Know your customers</a:t>
            </a:r>
          </a:p>
          <a:p>
            <a:pPr lvl="1"/>
            <a:r>
              <a:rPr lang="en-US" dirty="0" smtClean="0"/>
              <a:t>Know the current trends</a:t>
            </a:r>
          </a:p>
          <a:p>
            <a:r>
              <a:rPr lang="en-US" dirty="0" smtClean="0"/>
              <a:t>Set up your meetings</a:t>
            </a:r>
          </a:p>
          <a:p>
            <a:r>
              <a:rPr lang="en-US" dirty="0" smtClean="0"/>
              <a:t>Plan the itinerary</a:t>
            </a:r>
          </a:p>
          <a:p>
            <a:r>
              <a:rPr lang="en-US" dirty="0" smtClean="0"/>
              <a:t>Read the Buyer manual</a:t>
            </a:r>
          </a:p>
          <a:p>
            <a:r>
              <a:rPr lang="en-US" dirty="0" smtClean="0"/>
              <a:t>Pack what you need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Traveling Internationally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Know the culture</a:t>
            </a:r>
            <a:endParaRPr lang="en-US" dirty="0"/>
          </a:p>
          <a:p>
            <a:r>
              <a:rPr lang="en-US" dirty="0" smtClean="0"/>
              <a:t>Read the latest advisories</a:t>
            </a:r>
          </a:p>
          <a:p>
            <a:r>
              <a:rPr lang="en-US" dirty="0" smtClean="0"/>
              <a:t>Check your passport</a:t>
            </a:r>
          </a:p>
          <a:p>
            <a:r>
              <a:rPr lang="en-US" dirty="0" smtClean="0"/>
              <a:t>Update your immunizations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the Client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Make proper introductions</a:t>
            </a:r>
            <a:endParaRPr lang="en-US"/>
          </a:p>
          <a:p>
            <a:r>
              <a:rPr lang="en-US" dirty="0" smtClean="0"/>
              <a:t>Dress appropriately</a:t>
            </a:r>
          </a:p>
          <a:p>
            <a:r>
              <a:rPr lang="en-US" dirty="0" smtClean="0"/>
              <a:t>Build good relationships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the Merchandise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Is it available?</a:t>
            </a:r>
            <a:endParaRPr lang="en-US"/>
          </a:p>
          <a:p>
            <a:r>
              <a:rPr lang="en-US" dirty="0" smtClean="0"/>
              <a:t>Is it good quality?</a:t>
            </a:r>
          </a:p>
          <a:p>
            <a:r>
              <a:rPr lang="en-US" dirty="0" smtClean="0"/>
              <a:t>What’s the production time?</a:t>
            </a:r>
          </a:p>
          <a:p>
            <a:r>
              <a:rPr lang="en-US" dirty="0" smtClean="0"/>
              <a:t>What’s our profit margin?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Closing the Deal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Negotiate terms</a:t>
            </a:r>
            <a:endParaRPr lang="en-US"/>
          </a:p>
          <a:p>
            <a:r>
              <a:rPr lang="en-US" dirty="0" smtClean="0"/>
              <a:t>Mutually commit to a schedule</a:t>
            </a:r>
          </a:p>
          <a:p>
            <a:r>
              <a:rPr lang="en-US" dirty="0" smtClean="0"/>
              <a:t>Sign the appropriate contracts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Following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Submit the paperwork</a:t>
            </a:r>
            <a:endParaRPr lang="en-US"/>
          </a:p>
          <a:p>
            <a:r>
              <a:rPr lang="en-US" dirty="0" smtClean="0"/>
              <a:t>Keep in touch with the clients</a:t>
            </a:r>
          </a:p>
          <a:p>
            <a:r>
              <a:rPr lang="en-US" dirty="0" smtClean="0"/>
              <a:t>Track the order</a:t>
            </a:r>
          </a:p>
          <a:p>
            <a:pPr lvl="1"/>
            <a:r>
              <a:rPr lang="en-US" dirty="0" smtClean="0"/>
              <a:t>Did it arrive on time?</a:t>
            </a:r>
          </a:p>
          <a:p>
            <a:pPr lvl="1"/>
            <a:r>
              <a:rPr lang="en-US" dirty="0" smtClean="0"/>
              <a:t>Did it arrive undamaged?</a:t>
            </a:r>
          </a:p>
          <a:p>
            <a:pPr lvl="1"/>
            <a:r>
              <a:rPr lang="en-US" dirty="0" smtClean="0"/>
              <a:t>Was the right quantity received?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7E79358B-CCA0-4E84-9D92-A42E0CE0CBD8}"/>
</file>

<file path=customXml/itemProps2.xml><?xml version="1.0" encoding="utf-8"?>
<ds:datastoreItem xmlns:ds="http://schemas.openxmlformats.org/officeDocument/2006/customXml" ds:itemID="{4C1F95A0-A0CB-4F96-9C11-D9FFFCD9C9F4}"/>
</file>

<file path=customXml/itemProps3.xml><?xml version="1.0" encoding="utf-8"?>
<ds:datastoreItem xmlns:ds="http://schemas.openxmlformats.org/officeDocument/2006/customXml" ds:itemID="{AA5E0217-6A4B-4D71-ABE6-B25D46DA85C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152</Words>
  <Application>Microsoft Office PowerPoint</Application>
  <PresentationFormat>On-screen Show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Buying Trips</vt:lpstr>
      <vt:lpstr>Overview</vt:lpstr>
      <vt:lpstr>Preparing for a Buying Trip</vt:lpstr>
      <vt:lpstr>Traveling Internationally</vt:lpstr>
      <vt:lpstr>Meeting the Client</vt:lpstr>
      <vt:lpstr>Choosing the Merchandise</vt:lpstr>
      <vt:lpstr>Closing the Deal</vt:lpstr>
      <vt:lpstr>Following Up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2008-11-10T18:06:35Z</dcterms:created>
  <dcterms:modified xsi:type="dcterms:W3CDTF">2010-05-14T16:54:00Z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0x01010052DDCA7C9FC7B742A5631B2194E6BDE9</vt:lpwstr>
  </property>
</Properties>
</file>