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9144000" cy="6858000" type="screen4x3"/>
  <p:notesSz cx="6858000" cy="9144000"/>
  <p:photoAlbum layout="2pic" frame="frameStyle2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26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34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2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7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029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6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4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77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3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16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09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8C28C-FA56-43FA-A923-9E9F256F34DC}" type="datetimeFigureOut">
              <a:rPr lang="en-US" smtClean="0"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1A5BF-297A-482C-A9A5-C308BCA1D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2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Photo Album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by Sidney Higa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9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74" y="2173287"/>
            <a:ext cx="3657600" cy="27432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3" name="Picture 2"/>
          <p:cNvPicPr>
            <a:picLocks noGrp="1" noChangeAspect="1"/>
          </p:cNvPicPr>
          <p:nvPr isPhoto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900" y="2173287"/>
            <a:ext cx="3657600" cy="27432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7998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/>
          </p:cNvPicPr>
          <p:nvPr isPhoto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t="3111" r="19796" b="33485"/>
          <a:stretch/>
        </p:blipFill>
        <p:spPr>
          <a:xfrm>
            <a:off x="304800" y="2009585"/>
            <a:ext cx="4114800" cy="2879915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3" name="Picture 2"/>
          <p:cNvPicPr>
            <a:picLocks noGrp="1" noChangeAspect="1"/>
          </p:cNvPicPr>
          <p:nvPr isPhoto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367" y="1968500"/>
            <a:ext cx="3894666" cy="29210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0231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8FC0170-AA20-44DE-95FF-7CE756945C7D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17EA077-52E9-4E14-A5B5-AA71E3467A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DFA621-6185-4113-9F29-D131190BD5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</Words>
  <Application>Microsoft Office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Photo Album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Sidney Higa</dc:creator>
  <cp:lastModifiedBy>Sidney Higa</cp:lastModifiedBy>
  <cp:revision>3</cp:revision>
  <dcterms:created xsi:type="dcterms:W3CDTF">2010-11-06T20:31:47Z</dcterms:created>
  <dcterms:modified xsi:type="dcterms:W3CDTF">2010-11-18T21:42:28Z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