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9" r:id="rId5"/>
  </p:sldMasterIdLst>
  <p:notesMasterIdLst>
    <p:notesMasterId r:id="rId8"/>
  </p:notesMasterIdLst>
  <p:handoutMasterIdLst>
    <p:handoutMasterId r:id="rId9"/>
  </p:handoutMasterIdLst>
  <p:sldIdLst>
    <p:sldId id="257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11/6/2010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88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675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9554" y="2451231"/>
            <a:ext cx="7848600" cy="1927225"/>
          </a:xfrm>
        </p:spPr>
        <p:txBody>
          <a:bodyPr anchor="b">
            <a:normAutofit/>
          </a:bodyPr>
          <a:lstStyle>
            <a:lvl1pPr algn="ctr"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102902"/>
            <a:ext cx="7848600" cy="9168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FE138-060B-4A09-A290-32377E64A3C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43840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Better organization for better results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Managing Your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Spend Your Time Wisely</a:t>
            </a:r>
          </a:p>
        </p:txBody>
      </p:sp>
      <p:sp>
        <p:nvSpPr>
          <p:cNvPr id="3" name="Up-Down Arrow 2"/>
          <p:cNvSpPr/>
          <p:nvPr/>
        </p:nvSpPr>
        <p:spPr>
          <a:xfrm>
            <a:off x="1600200" y="2057400"/>
            <a:ext cx="2209800" cy="29718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-Down Arrow 5"/>
          <p:cNvSpPr/>
          <p:nvPr/>
        </p:nvSpPr>
        <p:spPr>
          <a:xfrm>
            <a:off x="5257800" y="2057400"/>
            <a:ext cx="2209800" cy="29718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Equal 3"/>
          <p:cNvSpPr/>
          <p:nvPr/>
        </p:nvSpPr>
        <p:spPr>
          <a:xfrm>
            <a:off x="4114800" y="3200400"/>
            <a:ext cx="838200" cy="685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278C07F-35E4-4A99-BBF7-BFFB118AE78F}"/>
</file>

<file path=customXml/itemProps2.xml><?xml version="1.0" encoding="utf-8"?>
<ds:datastoreItem xmlns:ds="http://schemas.openxmlformats.org/officeDocument/2006/customXml" ds:itemID="{0FC1A58A-7462-437A-9A67-97806F2B520C}"/>
</file>

<file path=customXml/itemProps3.xml><?xml version="1.0" encoding="utf-8"?>
<ds:datastoreItem xmlns:ds="http://schemas.openxmlformats.org/officeDocument/2006/customXml" ds:itemID="{E63CCC6B-37E0-43CA-9550-DD63327EE8F4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303</TotalTime>
  <Words>13</Words>
  <Application>Microsoft Office PowerPoint</Application>
  <PresentationFormat>On-screen Show (4:3)</PresentationFormat>
  <Paragraphs>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Ticking clock design template [1]</vt:lpstr>
      <vt:lpstr>Clarity</vt:lpstr>
      <vt:lpstr>Managing Your Time</vt:lpstr>
      <vt:lpstr>Spend Your Time Wisely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Sidney Higa</dc:creator>
  <cp:lastModifiedBy>Sidney Higa</cp:lastModifiedBy>
  <cp:revision>4</cp:revision>
  <dcterms:created xsi:type="dcterms:W3CDTF">2006-04-18T16:29:51Z</dcterms:created>
  <dcterms:modified xsi:type="dcterms:W3CDTF">2010-11-06T22:48:46Z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0x01010052DDCA7C9FC7B742A5631B2194E6BDE9</vt:lpwstr>
  </property>
  <property fmtid="{D5CDD505-2E9C-101B-9397-08002B2CF9AE}" pid="4" name="Used in Chapter">
    <vt:lpwstr>true</vt:lpwstr>
  </property>
</Properties>
</file>