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dp" ContentType="image/vnd.ms-photo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5" r:id="rId5"/>
    <p:sldId id="263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Results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smtClean="0"/>
              <a:t>Attracts </a:t>
            </a:r>
            <a:r>
              <a:rPr lang="en-US" dirty="0" smtClean="0"/>
              <a:t>birds</a:t>
            </a:r>
          </a:p>
        </p:txBody>
      </p:sp>
    </p:spTree>
    <p:extLst>
      <p:ext uri="{BB962C8B-B14F-4D97-AF65-F5344CB8AC3E}">
        <p14:creationId xmlns:p14="http://schemas.microsoft.com/office/powerpoint/2010/main" val="386211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A473E2-F641-49F9-9C85-FCAEBAC7598B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483</TotalTime>
  <Words>23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1_Atrium</vt:lpstr>
      <vt:lpstr>Natural Gardening</vt:lpstr>
      <vt:lpstr>Criteria</vt:lpstr>
      <vt:lpstr>Results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2010-11-10T02:13:35Z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ContentTypeId">
    <vt:lpwstr>0x01010052DDCA7C9FC7B742A5631B2194E6BDE9</vt:lpwstr>
  </property>
</Properties>
</file>