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68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3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90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9" y="6377461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9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4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3" y="2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3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9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Present to other units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Consult with team leader about the best way to communicate</a:t>
            </a:r>
          </a:p>
          <a:p>
            <a:pPr marR="0" lvl="0" rtl="0"/>
            <a:r>
              <a:rPr lang="en-US" dirty="0"/>
              <a:t>Team leader may bring up at next team leaders’ meeting</a:t>
            </a:r>
          </a:p>
          <a:p>
            <a:pPr marR="0" lvl="0" rtl="0"/>
            <a:r>
              <a:rPr lang="en-US" dirty="0"/>
              <a:t>Method will depend on the project and the decisions made in the unit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Gathering supplies</a:t>
            </a:r>
          </a:p>
          <a:p>
            <a:pPr marR="0" lvl="0" rtl="0"/>
            <a:r>
              <a:rPr lang="en-US" dirty="0"/>
              <a:t>Making posters to promote the project</a:t>
            </a:r>
          </a:p>
          <a:p>
            <a:pPr marR="0" lvl="0" rtl="0"/>
            <a:r>
              <a:rPr lang="en-US" dirty="0"/>
              <a:t>Tracking progress</a:t>
            </a:r>
          </a:p>
          <a:p>
            <a:pPr marR="0" lvl="0" rtl="0"/>
            <a:r>
              <a:rPr lang="en-US" dirty="0"/>
              <a:t>Making announcements to the entire company</a:t>
            </a:r>
          </a:p>
          <a:p>
            <a:pPr marR="0" lvl="0" rtl="0"/>
            <a:r>
              <a:rPr lang="en-US" dirty="0"/>
              <a:t>Attending and participating in project events, such as cleanups or work parties</a:t>
            </a:r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Concluding activity</a:t>
            </a:r>
          </a:p>
          <a:p>
            <a:pPr marR="0" lvl="0" rtl="0"/>
            <a:r>
              <a:rPr lang="en-US" dirty="0"/>
              <a:t>Treats to share to celebrate success </a:t>
            </a:r>
          </a:p>
          <a:p>
            <a:pPr marR="0" lvl="0" rtl="0"/>
            <a:r>
              <a:rPr lang="en-US" dirty="0"/>
              <a:t>Informal discussion of results</a:t>
            </a:r>
          </a:p>
          <a:p>
            <a:pPr marR="0" lvl="1" rtl="0"/>
            <a:r>
              <a:rPr lang="en-US" dirty="0"/>
              <a:t>What might be done better next time</a:t>
            </a:r>
          </a:p>
          <a:p>
            <a:pPr marR="0" lvl="1" rtl="0"/>
            <a:r>
              <a:rPr lang="en-US" dirty="0"/>
              <a:t>Projects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Service </a:t>
            </a:r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Familiarize you with the concept of service</a:t>
            </a:r>
          </a:p>
          <a:p>
            <a:pPr marR="0" lvl="0" rtl="0"/>
            <a:r>
              <a:rPr lang="en-US" dirty="0"/>
              <a:t>Make service a part of your life</a:t>
            </a:r>
          </a:p>
          <a:p>
            <a:pPr marR="0" lvl="0" rtl="0"/>
            <a:r>
              <a:rPr lang="en-US" dirty="0"/>
              <a:t>Engage and motivate you</a:t>
            </a:r>
          </a:p>
          <a:p>
            <a:pPr marR="0" lvl="0" rtl="0"/>
            <a:r>
              <a:rPr lang="en-US" dirty="0"/>
              <a:t>Build a sense of teamwork among all employees across units</a:t>
            </a:r>
          </a:p>
          <a:p>
            <a:pPr marR="0" lvl="0" rtl="0"/>
            <a:r>
              <a:rPr lang="en-US" dirty="0"/>
              <a:t>Provide appropriate skills development</a:t>
            </a:r>
          </a:p>
          <a:p>
            <a:pPr marR="0" lvl="0" rtl="0"/>
            <a:r>
              <a:rPr lang="en-US" dirty="0"/>
              <a:t>Meet genuine needs</a:t>
            </a:r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team</a:t>
            </a:r>
          </a:p>
          <a:p>
            <a:pPr marR="0" lvl="0" rtl="0"/>
            <a:r>
              <a:rPr lang="en-US" dirty="0"/>
              <a:t>Gather information</a:t>
            </a:r>
          </a:p>
          <a:p>
            <a:pPr marR="0" lvl="0" rtl="0"/>
            <a:r>
              <a:rPr lang="en-US" dirty="0"/>
              <a:t>Plan project</a:t>
            </a:r>
          </a:p>
          <a:p>
            <a:pPr marR="0" lvl="0" rtl="0"/>
            <a:r>
              <a:rPr lang="en-US" dirty="0"/>
              <a:t>Meet with unit</a:t>
            </a:r>
          </a:p>
          <a:p>
            <a:pPr marR="0" lvl="0" rtl="0"/>
            <a:r>
              <a:rPr lang="en-US" dirty="0"/>
              <a:t>Present to other units</a:t>
            </a:r>
          </a:p>
          <a:p>
            <a:pPr marR="0" lvl="0" rtl="0"/>
            <a:r>
              <a:rPr lang="en-US" dirty="0"/>
              <a:t>Carry out project</a:t>
            </a:r>
          </a:p>
          <a:p>
            <a:pPr marR="0" lvl="0" rtl="0"/>
            <a:r>
              <a:rPr lang="en-US" dirty="0"/>
              <a:t>Celebrate and evaluate</a:t>
            </a: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Contact people recommended as unit reps</a:t>
            </a:r>
          </a:p>
          <a:p>
            <a:pPr marR="0" lvl="0" rtl="0"/>
            <a:r>
              <a:rPr lang="en-US" dirty="0"/>
              <a:t>Pursue 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team leaders</a:t>
            </a:r>
            <a:endParaRPr lang="en-US" dirty="0"/>
          </a:p>
          <a:p>
            <a:pPr marR="0" lvl="1" rtl="0"/>
            <a:r>
              <a:rPr lang="en-US" dirty="0"/>
              <a:t>How much time do you want/have available to spend?</a:t>
            </a:r>
          </a:p>
          <a:p>
            <a:pPr marR="0" lvl="1" rtl="0"/>
            <a:r>
              <a:rPr lang="en-US" dirty="0"/>
              <a:t>How much time do you want your team to spend?</a:t>
            </a:r>
          </a:p>
          <a:p>
            <a:pPr marR="0" lvl="1" rtl="0"/>
            <a:r>
              <a:rPr lang="en-US" dirty="0"/>
              <a:t>Do you have a project you have always wanted to do?</a:t>
            </a:r>
          </a:p>
          <a:p>
            <a:pPr marR="0" lvl="1" rtl="0"/>
            <a:r>
              <a:rPr lang="en-US" dirty="0"/>
              <a:t>Is there a project you are already doing (or already plan to do) that we can help with?</a:t>
            </a:r>
          </a:p>
          <a:p>
            <a:pPr marR="0" lvl="1" rtl="0"/>
            <a:r>
              <a:rPr lang="en-US" dirty="0"/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unit reps</a:t>
            </a:r>
            <a:endParaRPr lang="en-US" dirty="0"/>
          </a:p>
          <a:p>
            <a:pPr marR="0" lvl="1" rtl="0"/>
            <a:r>
              <a:rPr lang="en-US" dirty="0"/>
              <a:t>What kinds of things are your employees interested in?</a:t>
            </a:r>
          </a:p>
          <a:p>
            <a:pPr marR="0" lvl="1" rtl="0"/>
            <a:r>
              <a:rPr lang="en-US" dirty="0"/>
              <a:t>What is the skill level of your employees?</a:t>
            </a:r>
          </a:p>
          <a:p>
            <a:pPr marR="0" lvl="1" rtl="0"/>
            <a:r>
              <a:rPr lang="en-US" dirty="0"/>
              <a:t>What is the commitment level of your employees?</a:t>
            </a:r>
          </a:p>
          <a:p>
            <a:pPr marR="0" lvl="1" rtl="0"/>
            <a:r>
              <a:rPr lang="en-US" dirty="0"/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dirty="0"/>
              <a:t>Can you recommend an employee who would be a good </a:t>
            </a:r>
            <a:r>
              <a:rPr lang="en-US" dirty="0" smtClean="0"/>
              <a:t>community service </a:t>
            </a:r>
            <a:r>
              <a:rPr lang="en-US" dirty="0"/>
              <a:t>planner for your unit?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dirty="0"/>
              <a:t>When will the project begin and end?</a:t>
            </a:r>
          </a:p>
          <a:p>
            <a:pPr marR="0" lvl="0" rtl="0"/>
            <a:r>
              <a:rPr lang="en-US" dirty="0"/>
              <a:t>When will the project be introduced to the employees?</a:t>
            </a:r>
          </a:p>
          <a:p>
            <a:pPr marR="0" lvl="0" rtl="0"/>
            <a:r>
              <a:rPr lang="en-US" dirty="0"/>
              <a:t>How much input will the employees have in the choice of the project?</a:t>
            </a:r>
          </a:p>
          <a:p>
            <a:pPr marR="0" lvl="1" rtl="0"/>
            <a:r>
              <a:rPr lang="en-US" dirty="0"/>
              <a:t>If no employee input, select a project</a:t>
            </a:r>
          </a:p>
          <a:p>
            <a:pPr marR="0" lvl="1" rtl="0"/>
            <a:r>
              <a:rPr lang="en-US" dirty="0"/>
              <a:t>If some employee input, select a few projects to choose from</a:t>
            </a:r>
          </a:p>
          <a:p>
            <a:pPr marR="0" lvl="0" rtl="0"/>
            <a:r>
              <a:rPr lang="en-US" dirty="0"/>
              <a:t>What tasks will be involved in carrying out the project?</a:t>
            </a:r>
          </a:p>
          <a:p>
            <a:pPr marR="0" lvl="0" rtl="0"/>
            <a:r>
              <a:rPr lang="en-US" dirty="0"/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Meet with unit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Introduce the project to the employees</a:t>
            </a:r>
          </a:p>
          <a:p>
            <a:pPr marR="0" lvl="1" rtl="0"/>
            <a:r>
              <a:rPr lang="en-US" dirty="0"/>
              <a:t>Writing about experiences</a:t>
            </a:r>
          </a:p>
          <a:p>
            <a:pPr marR="0" lvl="1" rtl="0"/>
            <a:r>
              <a:rPr lang="en-US" dirty="0"/>
              <a:t>Listing ideas about populations in need</a:t>
            </a:r>
          </a:p>
          <a:p>
            <a:pPr marR="0" lvl="1" rtl="0"/>
            <a:r>
              <a:rPr lang="en-US" dirty="0"/>
              <a:t>Reading articles or inspirational stories (as in </a:t>
            </a:r>
            <a:r>
              <a:rPr lang="en-US" i="1" dirty="0"/>
              <a:t>Three Cups of Tea</a:t>
            </a:r>
            <a:r>
              <a:rPr lang="en-US" dirty="0"/>
              <a:t>)</a:t>
            </a:r>
          </a:p>
          <a:p>
            <a:pPr marR="0" lvl="0" rtl="0"/>
            <a:r>
              <a:rPr lang="en-US" dirty="0"/>
              <a:t>Outline the parameters of the project</a:t>
            </a:r>
          </a:p>
          <a:p>
            <a:pPr marR="0" lvl="1" rtl="0"/>
            <a:r>
              <a:rPr lang="en-US" dirty="0"/>
              <a:t>Timeline</a:t>
            </a:r>
          </a:p>
          <a:p>
            <a:pPr marR="0" lvl="1" rtl="0"/>
            <a:r>
              <a:rPr lang="en-US" dirty="0"/>
              <a:t>How much unit time is involved?</a:t>
            </a:r>
          </a:p>
          <a:p>
            <a:pPr marR="0" lvl="1" rtl="0"/>
            <a:r>
              <a:rPr lang="en-US" dirty="0"/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unit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Lead discussion</a:t>
            </a:r>
          </a:p>
          <a:p>
            <a:pPr marR="0" lvl="1" rtl="0"/>
            <a:r>
              <a:rPr lang="en-US" dirty="0"/>
              <a:t>What kind of project do we want to do?</a:t>
            </a:r>
          </a:p>
          <a:p>
            <a:pPr marR="0" lvl="1" rtl="0"/>
            <a:r>
              <a:rPr lang="en-US" dirty="0"/>
              <a:t>What need do we want to address?</a:t>
            </a:r>
          </a:p>
          <a:p>
            <a:pPr marR="0" lvl="1" rtl="0"/>
            <a:r>
              <a:rPr lang="en-US" dirty="0"/>
              <a:t>What are the goals of this project?</a:t>
            </a:r>
          </a:p>
          <a:p>
            <a:pPr marR="0" lvl="1" rtl="0"/>
            <a:r>
              <a:rPr lang="en-US" dirty="0"/>
              <a:t>What do we need to do to meet those goals?</a:t>
            </a:r>
          </a:p>
          <a:p>
            <a:pPr marR="0" lvl="1" rtl="0"/>
            <a:r>
              <a:rPr lang="en-US" dirty="0"/>
              <a:t>Who will perform these tasks?</a:t>
            </a:r>
          </a:p>
          <a:p>
            <a:pPr marR="0" lvl="1" rtl="0"/>
            <a:r>
              <a:rPr lang="en-US" dirty="0"/>
              <a:t>What materials will we need?</a:t>
            </a:r>
          </a:p>
          <a:p>
            <a:pPr marR="0" lvl="1" rtl="0"/>
            <a:r>
              <a:rPr lang="en-US" dirty="0"/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7FB097-E9F2-47E4-83D5-EF9AC0E8D227}"/>
</file>

<file path=customXml/itemProps2.xml><?xml version="1.0" encoding="utf-8"?>
<ds:datastoreItem xmlns:ds="http://schemas.openxmlformats.org/officeDocument/2006/customXml" ds:itemID="{95E9E9EC-8624-48FB-B9D1-4151ABCB3CEE}"/>
</file>

<file path=customXml/itemProps3.xml><?xml version="1.0" encoding="utf-8"?>
<ds:datastoreItem xmlns:ds="http://schemas.openxmlformats.org/officeDocument/2006/customXml" ds:itemID="{33492730-680A-42C0-BC7E-751B43FC1CEF}"/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323</TotalTime>
  <Words>520</Words>
  <Application>Microsoft Office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Module</vt:lpstr>
      <vt:lpstr>Planning, selling, and executing  a project</vt:lpstr>
      <vt:lpstr>Service project goals</vt:lpstr>
      <vt:lpstr>Process</vt:lpstr>
      <vt:lpstr>Set up team</vt:lpstr>
      <vt:lpstr>Gather information</vt:lpstr>
      <vt:lpstr>Gather information (continued)</vt:lpstr>
      <vt:lpstr>Plan project</vt:lpstr>
      <vt:lpstr>Meet with unit</vt:lpstr>
      <vt:lpstr>Meet with unit (continued)</vt:lpstr>
      <vt:lpstr>Present to other units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Sidney Higa</cp:lastModifiedBy>
  <cp:revision>26</cp:revision>
  <dcterms:created xsi:type="dcterms:W3CDTF">2010-03-30T22:14:52Z</dcterms:created>
  <dcterms:modified xsi:type="dcterms:W3CDTF">2010-04-28T16:29:39Z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0x01010052DDCA7C9FC7B742A5631B2194E6BDE9</vt:lpwstr>
  </property>
</Properties>
</file>