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0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Annual 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12BCF8B-E164-4229-9111-23FB93A843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321FB4C-D5D0-4B10-AFAE-99FCA29BBD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B4C5A85-5844-42A1-A769-6FAAABD976B7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Annual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2010-10-12T17:53:45Z</dcterms:created>
  <dcterms:modified xsi:type="dcterms:W3CDTF">2010-11-18T22:33:03Z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