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7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001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50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>
      <p:transition spd="slow" advClick="0" advTm="4000">
        <p:fade/>
        <p:sndAc>
          <p:stSnd>
            <p:snd r:embed="rId1" name="drumroll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14" name="drumroll.wav"/>
          </p:stSnd>
        </p:sndAc>
      </p:transition>
    </mc:Choice>
    <mc:Fallback>
      <p:transition spd="slow" advClick="0" advTm="4000">
        <p:fade/>
        <p:sndAc>
          <p:stSnd>
            <p:snd r:embed="rId14" name="drumroll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Annual 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smtClean="0"/>
              <a:t>Florian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Strategic undertakings</a:t>
            </a:r>
            <a:endParaRPr lang="en-US" dirty="0"/>
          </a:p>
          <a:p>
            <a:r>
              <a:rPr lang="en-US" altLang="x-none" dirty="0"/>
              <a:t>Financial goals</a:t>
            </a:r>
          </a:p>
          <a:p>
            <a:r>
              <a:rPr lang="en-US" altLang="x-none" dirty="0"/>
              <a:t>Other key efforts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Summary</a:t>
            </a:r>
            <a:endParaRPr lang="en-US" dirty="0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key objectives</a:t>
            </a:r>
            <a:endParaRPr lang="en-US" dirty="0"/>
          </a:p>
          <a:p>
            <a:r>
              <a:rPr lang="en-US" altLang="x-none" sz="2600" dirty="0"/>
              <a:t>How did we do?</a:t>
            </a:r>
          </a:p>
          <a:p>
            <a:r>
              <a:rPr lang="en-US" altLang="x-none" sz="2600" dirty="0"/>
              <a:t>Organizational </a:t>
            </a:r>
            <a:r>
              <a:rPr lang="en-US" altLang="x-none" sz="2600" dirty="0" smtClean="0"/>
              <a:t>overview</a:t>
            </a:r>
            <a:endParaRPr lang="en-US" altLang="x-none" sz="2600" dirty="0"/>
          </a:p>
          <a:p>
            <a:r>
              <a:rPr lang="en-US" altLang="x-none" sz="2600" dirty="0"/>
              <a:t>Top </a:t>
            </a:r>
            <a:r>
              <a:rPr lang="en-US" altLang="x-none" sz="2600" dirty="0" smtClean="0"/>
              <a:t>issues </a:t>
            </a:r>
            <a:r>
              <a:rPr lang="en-US" altLang="x-none" sz="2600" dirty="0"/>
              <a:t>f</a:t>
            </a:r>
            <a:r>
              <a:rPr lang="en-US" altLang="x-none" sz="2600" dirty="0" smtClean="0"/>
              <a:t>acing the company</a:t>
            </a:r>
            <a:endParaRPr lang="en-US" altLang="x-none" sz="2600" dirty="0"/>
          </a:p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our progress</a:t>
            </a:r>
            <a:endParaRPr lang="en-US" altLang="x-none" sz="2600" dirty="0"/>
          </a:p>
          <a:p>
            <a:r>
              <a:rPr lang="en-US" altLang="x-none" sz="2600" dirty="0" smtClean="0"/>
              <a:t>Key spending </a:t>
            </a:r>
            <a:r>
              <a:rPr lang="en-US" altLang="x-none" sz="2600" dirty="0"/>
              <a:t>a</a:t>
            </a:r>
            <a:r>
              <a:rPr lang="en-US" altLang="x-none" sz="2600" dirty="0" smtClean="0"/>
              <a:t>reas</a:t>
            </a:r>
            <a:endParaRPr lang="en-US" altLang="x-none" sz="2600" dirty="0"/>
          </a:p>
          <a:p>
            <a:r>
              <a:rPr lang="en-US" altLang="x-none" sz="2600" dirty="0" smtClean="0"/>
              <a:t>Head count</a:t>
            </a:r>
            <a:endParaRPr lang="en-US" altLang="x-none" sz="2600" dirty="0"/>
          </a:p>
          <a:p>
            <a:r>
              <a:rPr lang="en-US" altLang="x-none" sz="2600" dirty="0"/>
              <a:t>Goals for </a:t>
            </a:r>
            <a:r>
              <a:rPr lang="en-US" altLang="x-none" sz="2600" dirty="0" smtClean="0"/>
              <a:t>the coming year</a:t>
            </a:r>
            <a:endParaRPr lang="en-US" altLang="x-none" sz="2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How Did We Do?</a:t>
            </a:r>
            <a:endParaRPr lang="en-US" dirty="0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R&amp;D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Goals</a:t>
            </a:r>
            <a:endParaRPr lang="en-US" dirty="0"/>
          </a:p>
          <a:p>
            <a:r>
              <a:rPr lang="en-US" altLang="x-none" dirty="0"/>
              <a:t>Results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>
      <p:transition spd="slow" advClick="0" advTm="4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4E01E0C-69D8-4D0B-BFA2-796E8E4B5377}"/>
</file>

<file path=customXml/itemProps2.xml><?xml version="1.0" encoding="utf-8"?>
<ds:datastoreItem xmlns:ds="http://schemas.openxmlformats.org/officeDocument/2006/customXml" ds:itemID="{78F20520-8E75-4680-B212-E1A5F335554C}"/>
</file>

<file path=customXml/itemProps3.xml><?xml version="1.0" encoding="utf-8"?>
<ds:datastoreItem xmlns:ds="http://schemas.openxmlformats.org/officeDocument/2006/customXml" ds:itemID="{2B54BBA4-C18D-4FF6-8D5F-83BF195C6E11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153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Annual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2010-10-12T17:53:45Z</dcterms:created>
  <dcterms:modified xsi:type="dcterms:W3CDTF">2010-10-22T20:58:46Z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