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6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Jan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Minimum</c:v>
                </c:pt>
                <c:pt idx="1">
                  <c:v>Average</c:v>
                </c:pt>
                <c:pt idx="2">
                  <c:v>Maximum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29</c:v>
                </c:pt>
                <c:pt idx="1">
                  <c:v>35</c:v>
                </c:pt>
                <c:pt idx="2">
                  <c:v>41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April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Minimum</c:v>
                </c:pt>
                <c:pt idx="1">
                  <c:v>Average</c:v>
                </c:pt>
                <c:pt idx="2">
                  <c:v>Maximum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41</c:v>
                </c:pt>
                <c:pt idx="1">
                  <c:v>53</c:v>
                </c:pt>
                <c:pt idx="2">
                  <c:v>64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July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Minimum</c:v>
                </c:pt>
                <c:pt idx="1">
                  <c:v>Average</c:v>
                </c:pt>
                <c:pt idx="2">
                  <c:v>Maximum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61</c:v>
                </c:pt>
                <c:pt idx="1">
                  <c:v>75</c:v>
                </c:pt>
                <c:pt idx="2">
                  <c:v>90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Oct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Minimum</c:v>
                </c:pt>
                <c:pt idx="1">
                  <c:v>Average</c:v>
                </c:pt>
                <c:pt idx="2">
                  <c:v>Maximum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44</c:v>
                </c:pt>
                <c:pt idx="1">
                  <c:v>55</c:v>
                </c:pt>
                <c:pt idx="2">
                  <c:v>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8838272"/>
        <c:axId val="128844160"/>
      </c:barChart>
      <c:catAx>
        <c:axId val="128838272"/>
        <c:scaling>
          <c:orientation val="minMax"/>
        </c:scaling>
        <c:delete val="0"/>
        <c:axPos val="b"/>
        <c:majorTickMark val="out"/>
        <c:minorTickMark val="none"/>
        <c:tickLblPos val="nextTo"/>
        <c:crossAx val="128844160"/>
        <c:crosses val="autoZero"/>
        <c:auto val="1"/>
        <c:lblAlgn val="ctr"/>
        <c:lblOffset val="100"/>
        <c:noMultiLvlLbl val="0"/>
      </c:catAx>
      <c:valAx>
        <c:axId val="1288441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88382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7F4E499-A6D6-454F-B806-A2CE1FE2F561}" type="datetimeFigureOut">
              <a:rPr lang="en-US" smtClean="0"/>
              <a:t>10/28/2010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Water-Saving Strategies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4421080"/>
            <a:ext cx="3242568" cy="1260629"/>
          </a:xfrm>
        </p:spPr>
        <p:txBody>
          <a:bodyPr/>
          <a:lstStyle/>
          <a:p>
            <a:r>
              <a:rPr lang="en-US" dirty="0" smtClean="0"/>
              <a:t>Low-cost solutions</a:t>
            </a:r>
            <a:br>
              <a:rPr lang="en-US" dirty="0" smtClean="0"/>
            </a:br>
            <a:r>
              <a:rPr lang="en-US" dirty="0" smtClean="0"/>
              <a:t>High-impact 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964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753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1177809"/>
              </p:ext>
            </p:extLst>
          </p:nvPr>
        </p:nvGraphicFramePr>
        <p:xfrm>
          <a:off x="1042988" y="2324100"/>
          <a:ext cx="6777037" cy="3508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968030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2361343E-EB84-4395-886A-401B389882BF}"/>
</file>

<file path=customXml/itemProps2.xml><?xml version="1.0" encoding="utf-8"?>
<ds:datastoreItem xmlns:ds="http://schemas.openxmlformats.org/officeDocument/2006/customXml" ds:itemID="{CE13A570-C955-4261-81A2-043284E7D28C}"/>
</file>

<file path=customXml/itemProps3.xml><?xml version="1.0" encoding="utf-8"?>
<ds:datastoreItem xmlns:ds="http://schemas.openxmlformats.org/officeDocument/2006/customXml" ds:itemID="{01D83AF9-5883-4908-BAB3-8D7C9ED63EC9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824</TotalTime>
  <Words>4</Words>
  <Application>Microsoft Office PowerPoint</Application>
  <PresentationFormat>On-screen Show (4:3)</PresentationFormat>
  <Paragraphs>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Austin</vt:lpstr>
      <vt:lpstr>Water-Saving Strategies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2010-04-07T18:09:45Z</dcterms:created>
  <dcterms:modified xsi:type="dcterms:W3CDTF">2010-10-28T20:08:33Z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0x01010052DDCA7C9FC7B742A5631B2194E6BDE9</vt:lpwstr>
  </property>
</Properties>
</file>